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4"/>
  </p:sldMasterIdLst>
  <p:notesMasterIdLst>
    <p:notesMasterId r:id="rId11"/>
  </p:notesMasterIdLst>
  <p:handoutMasterIdLst>
    <p:handoutMasterId r:id="rId12"/>
  </p:handoutMasterIdLst>
  <p:sldIdLst>
    <p:sldId id="262" r:id="rId5"/>
    <p:sldId id="2846" r:id="rId6"/>
    <p:sldId id="257" r:id="rId7"/>
    <p:sldId id="2847" r:id="rId8"/>
    <p:sldId id="2856" r:id="rId9"/>
    <p:sldId id="285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F3509B-8AA4-40EB-8282-02D8639A73EB}" v="5" dt="2025-03-17T18:11:23.08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9094" autoAdjust="0"/>
  </p:normalViewPr>
  <p:slideViewPr>
    <p:cSldViewPr snapToGrid="0" snapToObjects="1">
      <p:cViewPr varScale="1">
        <p:scale>
          <a:sx n="85" d="100"/>
          <a:sy n="85" d="100"/>
        </p:scale>
        <p:origin x="1782" y="78"/>
      </p:cViewPr>
      <p:guideLst>
        <p:guide pos="144"/>
        <p:guide orient="horz" pos="2160"/>
      </p:guideLst>
    </p:cSldViewPr>
  </p:slideViewPr>
  <p:notesTextViewPr>
    <p:cViewPr>
      <p:scale>
        <a:sx n="1" d="1"/>
        <a:sy n="1" d="1"/>
      </p:scale>
      <p:origin x="0" y="0"/>
    </p:cViewPr>
  </p:notesText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s, Elizabeth - FPAC-NRCS, NY" userId="499f2236-5889-4db9-88fc-408f415fe506" providerId="ADAL" clId="{16C0DBFF-A180-4F4E-969C-41B6FDA274E1}"/>
    <pc:docChg chg="custSel addSld delSld modSld">
      <pc:chgData name="Marks, Elizabeth - FPAC-NRCS, NY" userId="499f2236-5889-4db9-88fc-408f415fe506" providerId="ADAL" clId="{16C0DBFF-A180-4F4E-969C-41B6FDA274E1}" dt="2024-05-02T18:20:23.668" v="202" actId="47"/>
      <pc:docMkLst>
        <pc:docMk/>
      </pc:docMkLst>
      <pc:sldChg chg="del">
        <pc:chgData name="Marks, Elizabeth - FPAC-NRCS, NY" userId="499f2236-5889-4db9-88fc-408f415fe506" providerId="ADAL" clId="{16C0DBFF-A180-4F4E-969C-41B6FDA274E1}" dt="2024-05-01T18:12:41.973" v="13" actId="47"/>
        <pc:sldMkLst>
          <pc:docMk/>
          <pc:sldMk cId="748162573" sldId="257"/>
        </pc:sldMkLst>
      </pc:sldChg>
      <pc:sldChg chg="del">
        <pc:chgData name="Marks, Elizabeth - FPAC-NRCS, NY" userId="499f2236-5889-4db9-88fc-408f415fe506" providerId="ADAL" clId="{16C0DBFF-A180-4F4E-969C-41B6FDA274E1}" dt="2024-05-01T18:14:30.475" v="16" actId="47"/>
        <pc:sldMkLst>
          <pc:docMk/>
          <pc:sldMk cId="3813162307" sldId="257"/>
        </pc:sldMkLst>
      </pc:sldChg>
      <pc:sldChg chg="del">
        <pc:chgData name="Marks, Elizabeth - FPAC-NRCS, NY" userId="499f2236-5889-4db9-88fc-408f415fe506" providerId="ADAL" clId="{16C0DBFF-A180-4F4E-969C-41B6FDA274E1}" dt="2024-05-01T18:14:38.601" v="17" actId="47"/>
        <pc:sldMkLst>
          <pc:docMk/>
          <pc:sldMk cId="1485704826" sldId="299"/>
        </pc:sldMkLst>
      </pc:sldChg>
      <pc:sldChg chg="del">
        <pc:chgData name="Marks, Elizabeth - FPAC-NRCS, NY" userId="499f2236-5889-4db9-88fc-408f415fe506" providerId="ADAL" clId="{16C0DBFF-A180-4F4E-969C-41B6FDA274E1}" dt="2024-05-01T18:12:41.973" v="13" actId="47"/>
        <pc:sldMkLst>
          <pc:docMk/>
          <pc:sldMk cId="3179735194" sldId="300"/>
        </pc:sldMkLst>
      </pc:sldChg>
      <pc:sldChg chg="del">
        <pc:chgData name="Marks, Elizabeth - FPAC-NRCS, NY" userId="499f2236-5889-4db9-88fc-408f415fe506" providerId="ADAL" clId="{16C0DBFF-A180-4F4E-969C-41B6FDA274E1}" dt="2024-05-01T18:12:41.973" v="13" actId="47"/>
        <pc:sldMkLst>
          <pc:docMk/>
          <pc:sldMk cId="4189477834" sldId="301"/>
        </pc:sldMkLst>
      </pc:sldChg>
      <pc:sldChg chg="del">
        <pc:chgData name="Marks, Elizabeth - FPAC-NRCS, NY" userId="499f2236-5889-4db9-88fc-408f415fe506" providerId="ADAL" clId="{16C0DBFF-A180-4F4E-969C-41B6FDA274E1}" dt="2024-05-01T18:12:41.973" v="13" actId="47"/>
        <pc:sldMkLst>
          <pc:docMk/>
          <pc:sldMk cId="3853034267" sldId="303"/>
        </pc:sldMkLst>
      </pc:sldChg>
      <pc:sldChg chg="modSp mod">
        <pc:chgData name="Marks, Elizabeth - FPAC-NRCS, NY" userId="499f2236-5889-4db9-88fc-408f415fe506" providerId="ADAL" clId="{16C0DBFF-A180-4F4E-969C-41B6FDA274E1}" dt="2024-05-01T18:25:05.897" v="120" actId="20577"/>
        <pc:sldMkLst>
          <pc:docMk/>
          <pc:sldMk cId="2034917280" sldId="308"/>
        </pc:sldMkLst>
      </pc:sldChg>
      <pc:sldChg chg="del">
        <pc:chgData name="Marks, Elizabeth - FPAC-NRCS, NY" userId="499f2236-5889-4db9-88fc-408f415fe506" providerId="ADAL" clId="{16C0DBFF-A180-4F4E-969C-41B6FDA274E1}" dt="2024-05-01T18:12:46.039" v="14" actId="47"/>
        <pc:sldMkLst>
          <pc:docMk/>
          <pc:sldMk cId="2960045547" sldId="872"/>
        </pc:sldMkLst>
      </pc:sldChg>
      <pc:sldChg chg="del">
        <pc:chgData name="Marks, Elizabeth - FPAC-NRCS, NY" userId="499f2236-5889-4db9-88fc-408f415fe506" providerId="ADAL" clId="{16C0DBFF-A180-4F4E-969C-41B6FDA274E1}" dt="2024-05-01T18:12:41.973" v="13" actId="47"/>
        <pc:sldMkLst>
          <pc:docMk/>
          <pc:sldMk cId="1518219697" sldId="2844"/>
        </pc:sldMkLst>
      </pc:sldChg>
      <pc:sldChg chg="del">
        <pc:chgData name="Marks, Elizabeth - FPAC-NRCS, NY" userId="499f2236-5889-4db9-88fc-408f415fe506" providerId="ADAL" clId="{16C0DBFF-A180-4F4E-969C-41B6FDA274E1}" dt="2024-05-01T18:12:46.039" v="14" actId="47"/>
        <pc:sldMkLst>
          <pc:docMk/>
          <pc:sldMk cId="4181194586" sldId="2845"/>
        </pc:sldMkLst>
      </pc:sldChg>
      <pc:sldChg chg="modSp mod">
        <pc:chgData name="Marks, Elizabeth - FPAC-NRCS, NY" userId="499f2236-5889-4db9-88fc-408f415fe506" providerId="ADAL" clId="{16C0DBFF-A180-4F4E-969C-41B6FDA274E1}" dt="2024-05-01T18:18:22.605" v="92" actId="114"/>
        <pc:sldMkLst>
          <pc:docMk/>
          <pc:sldMk cId="1921464584" sldId="2846"/>
        </pc:sldMkLst>
      </pc:sldChg>
      <pc:sldChg chg="add">
        <pc:chgData name="Marks, Elizabeth - FPAC-NRCS, NY" userId="499f2236-5889-4db9-88fc-408f415fe506" providerId="ADAL" clId="{16C0DBFF-A180-4F4E-969C-41B6FDA274E1}" dt="2024-05-01T18:14:27.370" v="15"/>
        <pc:sldMkLst>
          <pc:docMk/>
          <pc:sldMk cId="387617669" sldId="2847"/>
        </pc:sldMkLst>
      </pc:sldChg>
      <pc:sldChg chg="addSp delSp modSp mod">
        <pc:chgData name="Marks, Elizabeth - FPAC-NRCS, NY" userId="499f2236-5889-4db9-88fc-408f415fe506" providerId="ADAL" clId="{16C0DBFF-A180-4F4E-969C-41B6FDA274E1}" dt="2024-05-02T12:11:11.816" v="190" actId="478"/>
        <pc:sldMkLst>
          <pc:docMk/>
          <pc:sldMk cId="0" sldId="2848"/>
        </pc:sldMkLst>
      </pc:sldChg>
      <pc:sldChg chg="addSp delSp modSp mod">
        <pc:chgData name="Marks, Elizabeth - FPAC-NRCS, NY" userId="499f2236-5889-4db9-88fc-408f415fe506" providerId="ADAL" clId="{16C0DBFF-A180-4F4E-969C-41B6FDA274E1}" dt="2024-05-02T12:11:39.934" v="196" actId="14100"/>
        <pc:sldMkLst>
          <pc:docMk/>
          <pc:sldMk cId="0" sldId="2849"/>
        </pc:sldMkLst>
      </pc:sldChg>
      <pc:sldChg chg="addSp delSp modSp mod">
        <pc:chgData name="Marks, Elizabeth - FPAC-NRCS, NY" userId="499f2236-5889-4db9-88fc-408f415fe506" providerId="ADAL" clId="{16C0DBFF-A180-4F4E-969C-41B6FDA274E1}" dt="2024-05-02T12:11:46.906" v="198" actId="478"/>
        <pc:sldMkLst>
          <pc:docMk/>
          <pc:sldMk cId="2857429616" sldId="2850"/>
        </pc:sldMkLst>
      </pc:sldChg>
      <pc:sldChg chg="modSp mod">
        <pc:chgData name="Marks, Elizabeth - FPAC-NRCS, NY" userId="499f2236-5889-4db9-88fc-408f415fe506" providerId="ADAL" clId="{16C0DBFF-A180-4F4E-969C-41B6FDA274E1}" dt="2024-05-02T12:11:54.521" v="200" actId="14100"/>
        <pc:sldMkLst>
          <pc:docMk/>
          <pc:sldMk cId="743857002" sldId="2851"/>
        </pc:sldMkLst>
      </pc:sldChg>
      <pc:sldChg chg="addSp delSp modSp mod">
        <pc:chgData name="Marks, Elizabeth - FPAC-NRCS, NY" userId="499f2236-5889-4db9-88fc-408f415fe506" providerId="ADAL" clId="{16C0DBFF-A180-4F4E-969C-41B6FDA274E1}" dt="2024-05-02T11:56:08.954" v="166" actId="1076"/>
        <pc:sldMkLst>
          <pc:docMk/>
          <pc:sldMk cId="992591828" sldId="2853"/>
        </pc:sldMkLst>
      </pc:sldChg>
      <pc:sldChg chg="delDesignElem">
        <pc:chgData name="Marks, Elizabeth - FPAC-NRCS, NY" userId="499f2236-5889-4db9-88fc-408f415fe506" providerId="ADAL" clId="{16C0DBFF-A180-4F4E-969C-41B6FDA274E1}" dt="2024-05-01T18:23:13.973" v="93"/>
        <pc:sldMkLst>
          <pc:docMk/>
          <pc:sldMk cId="2062248581" sldId="2854"/>
        </pc:sldMkLst>
      </pc:sldChg>
      <pc:sldChg chg="add del">
        <pc:chgData name="Marks, Elizabeth - FPAC-NRCS, NY" userId="499f2236-5889-4db9-88fc-408f415fe506" providerId="ADAL" clId="{16C0DBFF-A180-4F4E-969C-41B6FDA274E1}" dt="2024-05-01T18:24:02.444" v="95" actId="47"/>
        <pc:sldMkLst>
          <pc:docMk/>
          <pc:sldMk cId="64906858" sldId="2856"/>
        </pc:sldMkLst>
      </pc:sldChg>
      <pc:sldChg chg="addSp delSp modSp new mod setBg">
        <pc:chgData name="Marks, Elizabeth - FPAC-NRCS, NY" userId="499f2236-5889-4db9-88fc-408f415fe506" providerId="ADAL" clId="{16C0DBFF-A180-4F4E-969C-41B6FDA274E1}" dt="2024-05-02T12:01:07.051" v="187" actId="1076"/>
        <pc:sldMkLst>
          <pc:docMk/>
          <pc:sldMk cId="1598516617" sldId="2856"/>
        </pc:sldMkLst>
      </pc:sldChg>
      <pc:sldChg chg="delSp modSp mod">
        <pc:chgData name="Marks, Elizabeth - FPAC-NRCS, NY" userId="499f2236-5889-4db9-88fc-408f415fe506" providerId="ADAL" clId="{16C0DBFF-A180-4F4E-969C-41B6FDA274E1}" dt="2024-05-02T11:56:20.107" v="167" actId="255"/>
        <pc:sldMkLst>
          <pc:docMk/>
          <pc:sldMk cId="1417217073" sldId="2857"/>
        </pc:sldMkLst>
      </pc:sldChg>
      <pc:sldChg chg="modSp mod delDesignElem">
        <pc:chgData name="Marks, Elizabeth - FPAC-NRCS, NY" userId="499f2236-5889-4db9-88fc-408f415fe506" providerId="ADAL" clId="{16C0DBFF-A180-4F4E-969C-41B6FDA274E1}" dt="2024-05-02T11:56:55.650" v="172" actId="27636"/>
        <pc:sldMkLst>
          <pc:docMk/>
          <pc:sldMk cId="1711358943" sldId="2858"/>
        </pc:sldMkLst>
      </pc:sldChg>
      <pc:sldChg chg="del">
        <pc:chgData name="Marks, Elizabeth - FPAC-NRCS, NY" userId="499f2236-5889-4db9-88fc-408f415fe506" providerId="ADAL" clId="{16C0DBFF-A180-4F4E-969C-41B6FDA274E1}" dt="2024-05-02T11:57:51.434" v="173" actId="47"/>
        <pc:sldMkLst>
          <pc:docMk/>
          <pc:sldMk cId="970854260" sldId="2859"/>
        </pc:sldMkLst>
      </pc:sldChg>
      <pc:sldChg chg="del delDesignElem">
        <pc:chgData name="Marks, Elizabeth - FPAC-NRCS, NY" userId="499f2236-5889-4db9-88fc-408f415fe506" providerId="ADAL" clId="{16C0DBFF-A180-4F4E-969C-41B6FDA274E1}" dt="2024-05-02T18:20:23.668" v="202" actId="47"/>
        <pc:sldMkLst>
          <pc:docMk/>
          <pc:sldMk cId="3931176365" sldId="2862"/>
        </pc:sldMkLst>
      </pc:sldChg>
      <pc:sldMasterChg chg="delSldLayout">
        <pc:chgData name="Marks, Elizabeth - FPAC-NRCS, NY" userId="499f2236-5889-4db9-88fc-408f415fe506" providerId="ADAL" clId="{16C0DBFF-A180-4F4E-969C-41B6FDA274E1}" dt="2024-05-01T18:14:30.475" v="16" actId="47"/>
        <pc:sldMasterMkLst>
          <pc:docMk/>
          <pc:sldMasterMk cId="569656255" sldId="2147483662"/>
        </pc:sldMasterMkLst>
        <pc:sldLayoutChg chg="del">
          <pc:chgData name="Marks, Elizabeth - FPAC-NRCS, NY" userId="499f2236-5889-4db9-88fc-408f415fe506" providerId="ADAL" clId="{16C0DBFF-A180-4F4E-969C-41B6FDA274E1}" dt="2024-05-01T18:14:30.475" v="16" actId="47"/>
          <pc:sldLayoutMkLst>
            <pc:docMk/>
            <pc:sldMasterMk cId="569656255" sldId="2147483662"/>
            <pc:sldLayoutMk cId="3735418071" sldId="2147483726"/>
          </pc:sldLayoutMkLst>
        </pc:sldLayoutChg>
      </pc:sldMasterChg>
      <pc:sldMasterChg chg="delSldLayout">
        <pc:chgData name="Marks, Elizabeth - FPAC-NRCS, NY" userId="499f2236-5889-4db9-88fc-408f415fe506" providerId="ADAL" clId="{16C0DBFF-A180-4F4E-969C-41B6FDA274E1}" dt="2024-05-01T18:12:46.039" v="14" actId="47"/>
        <pc:sldMasterMkLst>
          <pc:docMk/>
          <pc:sldMasterMk cId="328656255" sldId="2147483706"/>
        </pc:sldMasterMkLst>
        <pc:sldLayoutChg chg="del">
          <pc:chgData name="Marks, Elizabeth - FPAC-NRCS, NY" userId="499f2236-5889-4db9-88fc-408f415fe506" providerId="ADAL" clId="{16C0DBFF-A180-4F4E-969C-41B6FDA274E1}" dt="2024-05-01T18:12:46.039" v="14" actId="47"/>
          <pc:sldLayoutMkLst>
            <pc:docMk/>
            <pc:sldMasterMk cId="328656255" sldId="2147483706"/>
            <pc:sldLayoutMk cId="3195446372" sldId="2147483723"/>
          </pc:sldLayoutMkLst>
        </pc:sldLayoutChg>
      </pc:sldMasterChg>
    </pc:docChg>
  </pc:docChgLst>
  <pc:docChgLst>
    <pc:chgData name="Beniston, Joshua - FPAC-NRCS, CA" userId="729a7325-1604-4ca0-9ff6-67b6606cf032" providerId="ADAL" clId="{923ACBF0-8193-4735-9ED2-7449AD2471FE}"/>
    <pc:docChg chg="addSld delSld modSld">
      <pc:chgData name="Beniston, Joshua - FPAC-NRCS, CA" userId="729a7325-1604-4ca0-9ff6-67b6606cf032" providerId="ADAL" clId="{923ACBF0-8193-4735-9ED2-7449AD2471FE}" dt="2024-05-07T11:59:42.946" v="42" actId="20577"/>
      <pc:docMkLst>
        <pc:docMk/>
      </pc:docMkLst>
      <pc:sldChg chg="modSp mod">
        <pc:chgData name="Beniston, Joshua - FPAC-NRCS, CA" userId="729a7325-1604-4ca0-9ff6-67b6606cf032" providerId="ADAL" clId="{923ACBF0-8193-4735-9ED2-7449AD2471FE}" dt="2024-05-07T11:59:42.946" v="42" actId="20577"/>
        <pc:sldMkLst>
          <pc:docMk/>
          <pc:sldMk cId="1921464584" sldId="2846"/>
        </pc:sldMkLst>
      </pc:sldChg>
      <pc:sldChg chg="addSp delSp add del delDesignElem">
        <pc:chgData name="Beniston, Joshua - FPAC-NRCS, CA" userId="729a7325-1604-4ca0-9ff6-67b6606cf032" providerId="ADAL" clId="{923ACBF0-8193-4735-9ED2-7449AD2471FE}" dt="2024-05-07T11:50:28.194" v="3"/>
        <pc:sldMkLst>
          <pc:docMk/>
          <pc:sldMk cId="1078169364" sldId="2864"/>
        </pc:sldMkLst>
      </pc:sldChg>
      <pc:sldChg chg="add del">
        <pc:chgData name="Beniston, Joshua - FPAC-NRCS, CA" userId="729a7325-1604-4ca0-9ff6-67b6606cf032" providerId="ADAL" clId="{923ACBF0-8193-4735-9ED2-7449AD2471FE}" dt="2024-05-07T11:51:08.086" v="5"/>
        <pc:sldMkLst>
          <pc:docMk/>
          <pc:sldMk cId="1822638023" sldId="2865"/>
        </pc:sldMkLst>
      </pc:sldChg>
      <pc:sldChg chg="del delDesignElem">
        <pc:chgData name="Beniston, Joshua - FPAC-NRCS, CA" userId="729a7325-1604-4ca0-9ff6-67b6606cf032" providerId="ADAL" clId="{923ACBF0-8193-4735-9ED2-7449AD2471FE}" dt="2024-05-07T11:52:47.855" v="7" actId="47"/>
        <pc:sldMkLst>
          <pc:docMk/>
          <pc:sldMk cId="1210840425" sldId="2867"/>
        </pc:sldMkLst>
      </pc:sldChg>
      <pc:sldChg chg="add">
        <pc:chgData name="Beniston, Joshua - FPAC-NRCS, CA" userId="729a7325-1604-4ca0-9ff6-67b6606cf032" providerId="ADAL" clId="{923ACBF0-8193-4735-9ED2-7449AD2471FE}" dt="2024-05-07T11:53:37.473" v="8"/>
        <pc:sldMkLst>
          <pc:docMk/>
          <pc:sldMk cId="1267666489" sldId="2870"/>
        </pc:sldMkLst>
      </pc:sldChg>
      <pc:sldChg chg="delDesignElem">
        <pc:chgData name="Beniston, Joshua - FPAC-NRCS, CA" userId="729a7325-1604-4ca0-9ff6-67b6606cf032" providerId="ADAL" clId="{923ACBF0-8193-4735-9ED2-7449AD2471FE}" dt="2024-05-07T11:54:33.261" v="9"/>
        <pc:sldMkLst>
          <pc:docMk/>
          <pc:sldMk cId="1316092274" sldId="2871"/>
        </pc:sldMkLst>
      </pc:sldChg>
      <pc:sldChg chg="add">
        <pc:chgData name="Beniston, Joshua - FPAC-NRCS, CA" userId="729a7325-1604-4ca0-9ff6-67b6606cf032" providerId="ADAL" clId="{923ACBF0-8193-4735-9ED2-7449AD2471FE}" dt="2024-05-07T11:55:00.761" v="10"/>
        <pc:sldMkLst>
          <pc:docMk/>
          <pc:sldMk cId="1491944884" sldId="2872"/>
        </pc:sldMkLst>
      </pc:sldChg>
      <pc:sldChg chg="delSp add setBg delDesignElem">
        <pc:chgData name="Beniston, Joshua - FPAC-NRCS, CA" userId="729a7325-1604-4ca0-9ff6-67b6606cf032" providerId="ADAL" clId="{923ACBF0-8193-4735-9ED2-7449AD2471FE}" dt="2024-05-07T11:56:06.647" v="12"/>
        <pc:sldMkLst>
          <pc:docMk/>
          <pc:sldMk cId="3932377994" sldId="2874"/>
        </pc:sldMkLst>
      </pc:sldChg>
      <pc:sldChg chg="add">
        <pc:chgData name="Beniston, Joshua - FPAC-NRCS, CA" userId="729a7325-1604-4ca0-9ff6-67b6606cf032" providerId="ADAL" clId="{923ACBF0-8193-4735-9ED2-7449AD2471FE}" dt="2024-05-07T11:56:56.681" v="13"/>
        <pc:sldMkLst>
          <pc:docMk/>
          <pc:sldMk cId="81034157" sldId="2875"/>
        </pc:sldMkLst>
      </pc:sldChg>
      <pc:sldChg chg="delSp add setBg delDesignElem">
        <pc:chgData name="Beniston, Joshua - FPAC-NRCS, CA" userId="729a7325-1604-4ca0-9ff6-67b6606cf032" providerId="ADAL" clId="{923ACBF0-8193-4735-9ED2-7449AD2471FE}" dt="2024-05-07T11:58:08.956" v="15"/>
        <pc:sldMkLst>
          <pc:docMk/>
          <pc:sldMk cId="2340564308" sldId="2877"/>
        </pc:sldMkLst>
      </pc:sldChg>
    </pc:docChg>
  </pc:docChgLst>
  <pc:docChgLst>
    <pc:chgData name="Beniston, Joshua - FPAC-NRCS, CA" userId="729a7325-1604-4ca0-9ff6-67b6606cf032" providerId="ADAL" clId="{405AA1B8-9704-4CF6-9F38-6E9F6529E13E}"/>
    <pc:docChg chg="undo custSel delSld modSld sldOrd delMainMaster">
      <pc:chgData name="Beniston, Joshua - FPAC-NRCS, CA" userId="729a7325-1604-4ca0-9ff6-67b6606cf032" providerId="ADAL" clId="{405AA1B8-9704-4CF6-9F38-6E9F6529E13E}" dt="2025-01-31T00:23:44.551" v="2425" actId="20577"/>
      <pc:docMkLst>
        <pc:docMk/>
      </pc:docMkLst>
      <pc:sldChg chg="del">
        <pc:chgData name="Beniston, Joshua - FPAC-NRCS, CA" userId="729a7325-1604-4ca0-9ff6-67b6606cf032" providerId="ADAL" clId="{405AA1B8-9704-4CF6-9F38-6E9F6529E13E}" dt="2025-01-31T00:12:32.080" v="0" actId="47"/>
        <pc:sldMkLst>
          <pc:docMk/>
          <pc:sldMk cId="315945888" sldId="256"/>
        </pc:sldMkLst>
      </pc:sldChg>
      <pc:sldChg chg="del ord modNotesTx">
        <pc:chgData name="Beniston, Joshua - FPAC-NRCS, CA" userId="729a7325-1604-4ca0-9ff6-67b6606cf032" providerId="ADAL" clId="{405AA1B8-9704-4CF6-9F38-6E9F6529E13E}" dt="2025-01-31T00:23:16.293" v="2268" actId="20577"/>
        <pc:sldMkLst>
          <pc:docMk/>
          <pc:sldMk cId="3813162307" sldId="257"/>
        </pc:sldMkLst>
      </pc:sldChg>
      <pc:sldChg chg="del">
        <pc:chgData name="Beniston, Joshua - FPAC-NRCS, CA" userId="729a7325-1604-4ca0-9ff6-67b6606cf032" providerId="ADAL" clId="{405AA1B8-9704-4CF6-9F38-6E9F6529E13E}" dt="2025-01-31T00:12:32.080" v="0" actId="47"/>
        <pc:sldMkLst>
          <pc:docMk/>
          <pc:sldMk cId="3463474503" sldId="258"/>
        </pc:sldMkLst>
      </pc:sldChg>
      <pc:sldChg chg="modNotesTx">
        <pc:chgData name="Beniston, Joshua - FPAC-NRCS, CA" userId="729a7325-1604-4ca0-9ff6-67b6606cf032" providerId="ADAL" clId="{405AA1B8-9704-4CF6-9F38-6E9F6529E13E}" dt="2025-01-31T00:15:18.897" v="267" actId="20577"/>
        <pc:sldMkLst>
          <pc:docMk/>
          <pc:sldMk cId="1435825163" sldId="262"/>
        </pc:sldMkLst>
      </pc:sldChg>
      <pc:sldChg chg="del">
        <pc:chgData name="Beniston, Joshua - FPAC-NRCS, CA" userId="729a7325-1604-4ca0-9ff6-67b6606cf032" providerId="ADAL" clId="{405AA1B8-9704-4CF6-9F38-6E9F6529E13E}" dt="2025-01-31T00:12:32.080" v="0" actId="47"/>
        <pc:sldMkLst>
          <pc:docMk/>
          <pc:sldMk cId="2034917280" sldId="308"/>
        </pc:sldMkLst>
      </pc:sldChg>
      <pc:sldChg chg="modSp mod modNotesTx">
        <pc:chgData name="Beniston, Joshua - FPAC-NRCS, CA" userId="729a7325-1604-4ca0-9ff6-67b6606cf032" providerId="ADAL" clId="{405AA1B8-9704-4CF6-9F38-6E9F6529E13E}" dt="2025-01-31T00:22:51.713" v="2141" actId="20577"/>
        <pc:sldMkLst>
          <pc:docMk/>
          <pc:sldMk cId="1921464584" sldId="2846"/>
        </pc:sldMkLst>
        <pc:spChg chg="mod">
          <ac:chgData name="Beniston, Joshua - FPAC-NRCS, CA" userId="729a7325-1604-4ca0-9ff6-67b6606cf032" providerId="ADAL" clId="{405AA1B8-9704-4CF6-9F38-6E9F6529E13E}" dt="2025-01-31T00:13:03.372" v="23" actId="20577"/>
          <ac:spMkLst>
            <pc:docMk/>
            <pc:sldMk cId="1921464584" sldId="2846"/>
            <ac:spMk id="6" creationId="{71CAF88B-666D-AC84-50B3-43EBB2B8B452}"/>
          </ac:spMkLst>
        </pc:spChg>
      </pc:sldChg>
      <pc:sldChg chg="modNotesTx">
        <pc:chgData name="Beniston, Joshua - FPAC-NRCS, CA" userId="729a7325-1604-4ca0-9ff6-67b6606cf032" providerId="ADAL" clId="{405AA1B8-9704-4CF6-9F38-6E9F6529E13E}" dt="2025-01-31T00:23:44.551" v="2425" actId="20577"/>
        <pc:sldMkLst>
          <pc:docMk/>
          <pc:sldMk cId="387617669" sldId="2847"/>
        </pc:sldMkLst>
      </pc:sldChg>
      <pc:sldChg chg="del">
        <pc:chgData name="Beniston, Joshua - FPAC-NRCS, CA" userId="729a7325-1604-4ca0-9ff6-67b6606cf032" providerId="ADAL" clId="{405AA1B8-9704-4CF6-9F38-6E9F6529E13E}" dt="2025-01-31T00:12:32.080" v="0" actId="47"/>
        <pc:sldMkLst>
          <pc:docMk/>
          <pc:sldMk cId="0" sldId="2848"/>
        </pc:sldMkLst>
      </pc:sldChg>
      <pc:sldChg chg="del">
        <pc:chgData name="Beniston, Joshua - FPAC-NRCS, CA" userId="729a7325-1604-4ca0-9ff6-67b6606cf032" providerId="ADAL" clId="{405AA1B8-9704-4CF6-9F38-6E9F6529E13E}" dt="2025-01-31T00:12:32.080" v="0" actId="47"/>
        <pc:sldMkLst>
          <pc:docMk/>
          <pc:sldMk cId="0" sldId="2849"/>
        </pc:sldMkLst>
      </pc:sldChg>
      <pc:sldChg chg="del">
        <pc:chgData name="Beniston, Joshua - FPAC-NRCS, CA" userId="729a7325-1604-4ca0-9ff6-67b6606cf032" providerId="ADAL" clId="{405AA1B8-9704-4CF6-9F38-6E9F6529E13E}" dt="2025-01-31T00:12:32.080" v="0" actId="47"/>
        <pc:sldMkLst>
          <pc:docMk/>
          <pc:sldMk cId="2857429616" sldId="2850"/>
        </pc:sldMkLst>
      </pc:sldChg>
      <pc:sldChg chg="del">
        <pc:chgData name="Beniston, Joshua - FPAC-NRCS, CA" userId="729a7325-1604-4ca0-9ff6-67b6606cf032" providerId="ADAL" clId="{405AA1B8-9704-4CF6-9F38-6E9F6529E13E}" dt="2025-01-31T00:12:32.080" v="0" actId="47"/>
        <pc:sldMkLst>
          <pc:docMk/>
          <pc:sldMk cId="743857002" sldId="2851"/>
        </pc:sldMkLst>
      </pc:sldChg>
      <pc:sldChg chg="del">
        <pc:chgData name="Beniston, Joshua - FPAC-NRCS, CA" userId="729a7325-1604-4ca0-9ff6-67b6606cf032" providerId="ADAL" clId="{405AA1B8-9704-4CF6-9F38-6E9F6529E13E}" dt="2025-01-31T00:12:32.080" v="0" actId="47"/>
        <pc:sldMkLst>
          <pc:docMk/>
          <pc:sldMk cId="2745319904" sldId="2852"/>
        </pc:sldMkLst>
      </pc:sldChg>
      <pc:sldChg chg="del">
        <pc:chgData name="Beniston, Joshua - FPAC-NRCS, CA" userId="729a7325-1604-4ca0-9ff6-67b6606cf032" providerId="ADAL" clId="{405AA1B8-9704-4CF6-9F38-6E9F6529E13E}" dt="2025-01-31T00:12:32.080" v="0" actId="47"/>
        <pc:sldMkLst>
          <pc:docMk/>
          <pc:sldMk cId="992591828" sldId="2853"/>
        </pc:sldMkLst>
      </pc:sldChg>
      <pc:sldChg chg="del">
        <pc:chgData name="Beniston, Joshua - FPAC-NRCS, CA" userId="729a7325-1604-4ca0-9ff6-67b6606cf032" providerId="ADAL" clId="{405AA1B8-9704-4CF6-9F38-6E9F6529E13E}" dt="2025-01-31T00:12:32.080" v="0" actId="47"/>
        <pc:sldMkLst>
          <pc:docMk/>
          <pc:sldMk cId="2062248581" sldId="2854"/>
        </pc:sldMkLst>
      </pc:sldChg>
      <pc:sldChg chg="del">
        <pc:chgData name="Beniston, Joshua - FPAC-NRCS, CA" userId="729a7325-1604-4ca0-9ff6-67b6606cf032" providerId="ADAL" clId="{405AA1B8-9704-4CF6-9F38-6E9F6529E13E}" dt="2025-01-31T00:12:32.080" v="0" actId="47"/>
        <pc:sldMkLst>
          <pc:docMk/>
          <pc:sldMk cId="2247307801" sldId="2855"/>
        </pc:sldMkLst>
      </pc:sldChg>
      <pc:sldChg chg="del">
        <pc:chgData name="Beniston, Joshua - FPAC-NRCS, CA" userId="729a7325-1604-4ca0-9ff6-67b6606cf032" providerId="ADAL" clId="{405AA1B8-9704-4CF6-9F38-6E9F6529E13E}" dt="2025-01-31T00:12:32.080" v="0" actId="47"/>
        <pc:sldMkLst>
          <pc:docMk/>
          <pc:sldMk cId="1417217073" sldId="2857"/>
        </pc:sldMkLst>
      </pc:sldChg>
      <pc:sldChg chg="del">
        <pc:chgData name="Beniston, Joshua - FPAC-NRCS, CA" userId="729a7325-1604-4ca0-9ff6-67b6606cf032" providerId="ADAL" clId="{405AA1B8-9704-4CF6-9F38-6E9F6529E13E}" dt="2025-01-31T00:12:32.080" v="0" actId="47"/>
        <pc:sldMkLst>
          <pc:docMk/>
          <pc:sldMk cId="2213019263" sldId="2860"/>
        </pc:sldMkLst>
      </pc:sldChg>
      <pc:sldChg chg="del">
        <pc:chgData name="Beniston, Joshua - FPAC-NRCS, CA" userId="729a7325-1604-4ca0-9ff6-67b6606cf032" providerId="ADAL" clId="{405AA1B8-9704-4CF6-9F38-6E9F6529E13E}" dt="2025-01-31T00:12:32.080" v="0" actId="47"/>
        <pc:sldMkLst>
          <pc:docMk/>
          <pc:sldMk cId="2274910510" sldId="2861"/>
        </pc:sldMkLst>
      </pc:sldChg>
      <pc:sldChg chg="del">
        <pc:chgData name="Beniston, Joshua - FPAC-NRCS, CA" userId="729a7325-1604-4ca0-9ff6-67b6606cf032" providerId="ADAL" clId="{405AA1B8-9704-4CF6-9F38-6E9F6529E13E}" dt="2025-01-31T00:12:32.080" v="0" actId="47"/>
        <pc:sldMkLst>
          <pc:docMk/>
          <pc:sldMk cId="874490842" sldId="2863"/>
        </pc:sldMkLst>
      </pc:sldChg>
      <pc:sldChg chg="del">
        <pc:chgData name="Beniston, Joshua - FPAC-NRCS, CA" userId="729a7325-1604-4ca0-9ff6-67b6606cf032" providerId="ADAL" clId="{405AA1B8-9704-4CF6-9F38-6E9F6529E13E}" dt="2025-01-31T00:12:32.080" v="0" actId="47"/>
        <pc:sldMkLst>
          <pc:docMk/>
          <pc:sldMk cId="2051797885" sldId="2864"/>
        </pc:sldMkLst>
      </pc:sldChg>
      <pc:sldChg chg="del">
        <pc:chgData name="Beniston, Joshua - FPAC-NRCS, CA" userId="729a7325-1604-4ca0-9ff6-67b6606cf032" providerId="ADAL" clId="{405AA1B8-9704-4CF6-9F38-6E9F6529E13E}" dt="2025-01-31T00:12:32.080" v="0" actId="47"/>
        <pc:sldMkLst>
          <pc:docMk/>
          <pc:sldMk cId="1141299576" sldId="2865"/>
        </pc:sldMkLst>
      </pc:sldChg>
      <pc:sldChg chg="del">
        <pc:chgData name="Beniston, Joshua - FPAC-NRCS, CA" userId="729a7325-1604-4ca0-9ff6-67b6606cf032" providerId="ADAL" clId="{405AA1B8-9704-4CF6-9F38-6E9F6529E13E}" dt="2025-01-31T00:12:32.080" v="0" actId="47"/>
        <pc:sldMkLst>
          <pc:docMk/>
          <pc:sldMk cId="3784148889" sldId="2866"/>
        </pc:sldMkLst>
      </pc:sldChg>
      <pc:sldChg chg="del">
        <pc:chgData name="Beniston, Joshua - FPAC-NRCS, CA" userId="729a7325-1604-4ca0-9ff6-67b6606cf032" providerId="ADAL" clId="{405AA1B8-9704-4CF6-9F38-6E9F6529E13E}" dt="2025-01-31T00:12:32.080" v="0" actId="47"/>
        <pc:sldMkLst>
          <pc:docMk/>
          <pc:sldMk cId="2712535547" sldId="2868"/>
        </pc:sldMkLst>
      </pc:sldChg>
      <pc:sldChg chg="del">
        <pc:chgData name="Beniston, Joshua - FPAC-NRCS, CA" userId="729a7325-1604-4ca0-9ff6-67b6606cf032" providerId="ADAL" clId="{405AA1B8-9704-4CF6-9F38-6E9F6529E13E}" dt="2025-01-31T00:12:32.080" v="0" actId="47"/>
        <pc:sldMkLst>
          <pc:docMk/>
          <pc:sldMk cId="3747533648" sldId="2869"/>
        </pc:sldMkLst>
      </pc:sldChg>
      <pc:sldChg chg="del">
        <pc:chgData name="Beniston, Joshua - FPAC-NRCS, CA" userId="729a7325-1604-4ca0-9ff6-67b6606cf032" providerId="ADAL" clId="{405AA1B8-9704-4CF6-9F38-6E9F6529E13E}" dt="2025-01-31T00:12:32.080" v="0" actId="47"/>
        <pc:sldMkLst>
          <pc:docMk/>
          <pc:sldMk cId="1267666489" sldId="2870"/>
        </pc:sldMkLst>
      </pc:sldChg>
      <pc:sldChg chg="del">
        <pc:chgData name="Beniston, Joshua - FPAC-NRCS, CA" userId="729a7325-1604-4ca0-9ff6-67b6606cf032" providerId="ADAL" clId="{405AA1B8-9704-4CF6-9F38-6E9F6529E13E}" dt="2025-01-31T00:12:32.080" v="0" actId="47"/>
        <pc:sldMkLst>
          <pc:docMk/>
          <pc:sldMk cId="1316092274" sldId="2871"/>
        </pc:sldMkLst>
      </pc:sldChg>
      <pc:sldChg chg="del">
        <pc:chgData name="Beniston, Joshua - FPAC-NRCS, CA" userId="729a7325-1604-4ca0-9ff6-67b6606cf032" providerId="ADAL" clId="{405AA1B8-9704-4CF6-9F38-6E9F6529E13E}" dt="2025-01-31T00:12:32.080" v="0" actId="47"/>
        <pc:sldMkLst>
          <pc:docMk/>
          <pc:sldMk cId="1491944884" sldId="2872"/>
        </pc:sldMkLst>
      </pc:sldChg>
      <pc:sldChg chg="del">
        <pc:chgData name="Beniston, Joshua - FPAC-NRCS, CA" userId="729a7325-1604-4ca0-9ff6-67b6606cf032" providerId="ADAL" clId="{405AA1B8-9704-4CF6-9F38-6E9F6529E13E}" dt="2025-01-31T00:12:32.080" v="0" actId="47"/>
        <pc:sldMkLst>
          <pc:docMk/>
          <pc:sldMk cId="1103490365" sldId="2873"/>
        </pc:sldMkLst>
      </pc:sldChg>
      <pc:sldChg chg="del">
        <pc:chgData name="Beniston, Joshua - FPAC-NRCS, CA" userId="729a7325-1604-4ca0-9ff6-67b6606cf032" providerId="ADAL" clId="{405AA1B8-9704-4CF6-9F38-6E9F6529E13E}" dt="2025-01-31T00:12:32.080" v="0" actId="47"/>
        <pc:sldMkLst>
          <pc:docMk/>
          <pc:sldMk cId="3932377994" sldId="2874"/>
        </pc:sldMkLst>
      </pc:sldChg>
      <pc:sldChg chg="del">
        <pc:chgData name="Beniston, Joshua - FPAC-NRCS, CA" userId="729a7325-1604-4ca0-9ff6-67b6606cf032" providerId="ADAL" clId="{405AA1B8-9704-4CF6-9F38-6E9F6529E13E}" dt="2025-01-31T00:12:32.080" v="0" actId="47"/>
        <pc:sldMkLst>
          <pc:docMk/>
          <pc:sldMk cId="81034157" sldId="2875"/>
        </pc:sldMkLst>
      </pc:sldChg>
      <pc:sldChg chg="del">
        <pc:chgData name="Beniston, Joshua - FPAC-NRCS, CA" userId="729a7325-1604-4ca0-9ff6-67b6606cf032" providerId="ADAL" clId="{405AA1B8-9704-4CF6-9F38-6E9F6529E13E}" dt="2025-01-31T00:12:32.080" v="0" actId="47"/>
        <pc:sldMkLst>
          <pc:docMk/>
          <pc:sldMk cId="2421904914" sldId="2876"/>
        </pc:sldMkLst>
      </pc:sldChg>
      <pc:sldChg chg="del">
        <pc:chgData name="Beniston, Joshua - FPAC-NRCS, CA" userId="729a7325-1604-4ca0-9ff6-67b6606cf032" providerId="ADAL" clId="{405AA1B8-9704-4CF6-9F38-6E9F6529E13E}" dt="2025-01-31T00:12:32.080" v="0" actId="47"/>
        <pc:sldMkLst>
          <pc:docMk/>
          <pc:sldMk cId="2340564308" sldId="2877"/>
        </pc:sldMkLst>
      </pc:sldChg>
      <pc:sldMasterChg chg="delSldLayout">
        <pc:chgData name="Beniston, Joshua - FPAC-NRCS, CA" userId="729a7325-1604-4ca0-9ff6-67b6606cf032" providerId="ADAL" clId="{405AA1B8-9704-4CF6-9F38-6E9F6529E13E}" dt="2025-01-31T00:12:32.080" v="0" actId="47"/>
        <pc:sldMasterMkLst>
          <pc:docMk/>
          <pc:sldMasterMk cId="1751078939" sldId="2147483727"/>
        </pc:sldMasterMkLst>
        <pc:sldLayoutChg chg="del">
          <pc:chgData name="Beniston, Joshua - FPAC-NRCS, CA" userId="729a7325-1604-4ca0-9ff6-67b6606cf032" providerId="ADAL" clId="{405AA1B8-9704-4CF6-9F38-6E9F6529E13E}" dt="2025-01-31T00:12:32.080" v="0" actId="47"/>
          <pc:sldLayoutMkLst>
            <pc:docMk/>
            <pc:sldMasterMk cId="1751078939" sldId="2147483727"/>
            <pc:sldLayoutMk cId="749219881" sldId="2147483739"/>
          </pc:sldLayoutMkLst>
        </pc:sldLayoutChg>
      </pc:sldMasterChg>
      <pc:sldMasterChg chg="del delSldLayout">
        <pc:chgData name="Beniston, Joshua - FPAC-NRCS, CA" userId="729a7325-1604-4ca0-9ff6-67b6606cf032" providerId="ADAL" clId="{405AA1B8-9704-4CF6-9F38-6E9F6529E13E}" dt="2025-01-31T00:12:32.080" v="0" actId="47"/>
        <pc:sldMasterMkLst>
          <pc:docMk/>
          <pc:sldMasterMk cId="2948121554" sldId="2147483740"/>
        </pc:sldMasterMkLst>
        <pc:sldLayoutChg chg="del">
          <pc:chgData name="Beniston, Joshua - FPAC-NRCS, CA" userId="729a7325-1604-4ca0-9ff6-67b6606cf032" providerId="ADAL" clId="{405AA1B8-9704-4CF6-9F38-6E9F6529E13E}" dt="2025-01-31T00:12:32.080" v="0" actId="47"/>
          <pc:sldLayoutMkLst>
            <pc:docMk/>
            <pc:sldMasterMk cId="2948121554" sldId="2147483740"/>
            <pc:sldLayoutMk cId="313191087" sldId="2147483741"/>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1917180314" sldId="2147483742"/>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1917517335" sldId="2147483743"/>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780442161" sldId="2147483744"/>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2972741711" sldId="2147483745"/>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3215260336" sldId="2147483746"/>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3422967649" sldId="2147483747"/>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2022594553" sldId="2147483748"/>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2285824944" sldId="2147483749"/>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153287528" sldId="2147483750"/>
          </pc:sldLayoutMkLst>
        </pc:sldLayoutChg>
        <pc:sldLayoutChg chg="del">
          <pc:chgData name="Beniston, Joshua - FPAC-NRCS, CA" userId="729a7325-1604-4ca0-9ff6-67b6606cf032" providerId="ADAL" clId="{405AA1B8-9704-4CF6-9F38-6E9F6529E13E}" dt="2025-01-31T00:12:32.080" v="0" actId="47"/>
          <pc:sldLayoutMkLst>
            <pc:docMk/>
            <pc:sldMasterMk cId="2948121554" sldId="2147483740"/>
            <pc:sldLayoutMk cId="2510322562" sldId="2147483751"/>
          </pc:sldLayoutMkLst>
        </pc:sldLayoutChg>
      </pc:sldMasterChg>
    </pc:docChg>
  </pc:docChgLst>
  <pc:docChgLst>
    <pc:chgData name="Beniston, Joshua - FPAC-NRCS, CA" userId="729a7325-1604-4ca0-9ff6-67b6606cf032" providerId="ADAL" clId="{F1F3509B-8AA4-40EB-8282-02D8639A73EB}"/>
    <pc:docChg chg="custSel modSld delMainMaster modMainMaster modNotesMaster">
      <pc:chgData name="Beniston, Joshua - FPAC-NRCS, CA" userId="729a7325-1604-4ca0-9ff6-67b6606cf032" providerId="ADAL" clId="{F1F3509B-8AA4-40EB-8282-02D8639A73EB}" dt="2025-03-17T18:13:32.087" v="248" actId="1076"/>
      <pc:docMkLst>
        <pc:docMk/>
      </pc:docMkLst>
      <pc:sldChg chg="addSp modSp mod modNotes">
        <pc:chgData name="Beniston, Joshua - FPAC-NRCS, CA" userId="729a7325-1604-4ca0-9ff6-67b6606cf032" providerId="ADAL" clId="{F1F3509B-8AA4-40EB-8282-02D8639A73EB}" dt="2025-03-17T18:12:55.708" v="242" actId="114"/>
        <pc:sldMkLst>
          <pc:docMk/>
          <pc:sldMk cId="3813162307" sldId="257"/>
        </pc:sldMkLst>
        <pc:spChg chg="mod">
          <ac:chgData name="Beniston, Joshua - FPAC-NRCS, CA" userId="729a7325-1604-4ca0-9ff6-67b6606cf032" providerId="ADAL" clId="{F1F3509B-8AA4-40EB-8282-02D8639A73EB}" dt="2025-03-17T18:00:30.828" v="125" actId="6549"/>
          <ac:spMkLst>
            <pc:docMk/>
            <pc:sldMk cId="3813162307" sldId="257"/>
            <ac:spMk id="2" creationId="{6008BB55-230F-DBC5-9806-ED70ED8B6E27}"/>
          </ac:spMkLst>
        </pc:spChg>
        <pc:spChg chg="mod">
          <ac:chgData name="Beniston, Joshua - FPAC-NRCS, CA" userId="729a7325-1604-4ca0-9ff6-67b6606cf032" providerId="ADAL" clId="{F1F3509B-8AA4-40EB-8282-02D8639A73EB}" dt="2025-03-17T18:11:05.337" v="127" actId="14100"/>
          <ac:spMkLst>
            <pc:docMk/>
            <pc:sldMk cId="3813162307" sldId="257"/>
            <ac:spMk id="3" creationId="{5ABA7B4E-88D5-2F43-D511-05F6038D6D93}"/>
          </ac:spMkLst>
        </pc:spChg>
        <pc:spChg chg="add mod">
          <ac:chgData name="Beniston, Joshua - FPAC-NRCS, CA" userId="729a7325-1604-4ca0-9ff6-67b6606cf032" providerId="ADAL" clId="{F1F3509B-8AA4-40EB-8282-02D8639A73EB}" dt="2025-03-17T18:12:55.708" v="242" actId="114"/>
          <ac:spMkLst>
            <pc:docMk/>
            <pc:sldMk cId="3813162307" sldId="257"/>
            <ac:spMk id="4" creationId="{E93485C6-5F83-0C26-BCD2-2617291D1DFA}"/>
          </ac:spMkLst>
        </pc:spChg>
      </pc:sldChg>
      <pc:sldChg chg="modSp mod modNotes">
        <pc:chgData name="Beniston, Joshua - FPAC-NRCS, CA" userId="729a7325-1604-4ca0-9ff6-67b6606cf032" providerId="ADAL" clId="{F1F3509B-8AA4-40EB-8282-02D8639A73EB}" dt="2025-03-17T17:59:39.293" v="121" actId="14100"/>
        <pc:sldMkLst>
          <pc:docMk/>
          <pc:sldMk cId="1435825163" sldId="262"/>
        </pc:sldMkLst>
        <pc:spChg chg="mod">
          <ac:chgData name="Beniston, Joshua - FPAC-NRCS, CA" userId="729a7325-1604-4ca0-9ff6-67b6606cf032" providerId="ADAL" clId="{F1F3509B-8AA4-40EB-8282-02D8639A73EB}" dt="2025-03-17T17:59:30.111" v="119" actId="255"/>
          <ac:spMkLst>
            <pc:docMk/>
            <pc:sldMk cId="1435825163" sldId="262"/>
            <ac:spMk id="8" creationId="{734CDA93-C2CE-48E6-A324-A4BADC78A24D}"/>
          </ac:spMkLst>
        </pc:spChg>
        <pc:picChg chg="mod">
          <ac:chgData name="Beniston, Joshua - FPAC-NRCS, CA" userId="729a7325-1604-4ca0-9ff6-67b6606cf032" providerId="ADAL" clId="{F1F3509B-8AA4-40EB-8282-02D8639A73EB}" dt="2025-03-17T17:32:49.176" v="7"/>
          <ac:picMkLst>
            <pc:docMk/>
            <pc:sldMk cId="1435825163" sldId="262"/>
            <ac:picMk id="12" creationId="{D8D55594-6EA8-4F05-B93B-428A2252F619}"/>
          </ac:picMkLst>
        </pc:picChg>
        <pc:picChg chg="mod">
          <ac:chgData name="Beniston, Joshua - FPAC-NRCS, CA" userId="729a7325-1604-4ca0-9ff6-67b6606cf032" providerId="ADAL" clId="{F1F3509B-8AA4-40EB-8282-02D8639A73EB}" dt="2025-03-17T17:32:49.176" v="7"/>
          <ac:picMkLst>
            <pc:docMk/>
            <pc:sldMk cId="1435825163" sldId="262"/>
            <ac:picMk id="14" creationId="{8D1BE008-E717-499F-9351-8F4C56017533}"/>
          </ac:picMkLst>
        </pc:picChg>
        <pc:picChg chg="mod">
          <ac:chgData name="Beniston, Joshua - FPAC-NRCS, CA" userId="729a7325-1604-4ca0-9ff6-67b6606cf032" providerId="ADAL" clId="{F1F3509B-8AA4-40EB-8282-02D8639A73EB}" dt="2025-03-17T17:32:49.176" v="7"/>
          <ac:picMkLst>
            <pc:docMk/>
            <pc:sldMk cId="1435825163" sldId="262"/>
            <ac:picMk id="16" creationId="{ADB36E2F-8B8E-4115-B5B0-C13EC1720626}"/>
          </ac:picMkLst>
        </pc:picChg>
        <pc:picChg chg="mod">
          <ac:chgData name="Beniston, Joshua - FPAC-NRCS, CA" userId="729a7325-1604-4ca0-9ff6-67b6606cf032" providerId="ADAL" clId="{F1F3509B-8AA4-40EB-8282-02D8639A73EB}" dt="2025-03-17T17:59:39.293" v="121" actId="14100"/>
          <ac:picMkLst>
            <pc:docMk/>
            <pc:sldMk cId="1435825163" sldId="262"/>
            <ac:picMk id="18" creationId="{C214E034-5D23-4127-B626-02821EE49E8B}"/>
          </ac:picMkLst>
        </pc:picChg>
        <pc:picChg chg="mod">
          <ac:chgData name="Beniston, Joshua - FPAC-NRCS, CA" userId="729a7325-1604-4ca0-9ff6-67b6606cf032" providerId="ADAL" clId="{F1F3509B-8AA4-40EB-8282-02D8639A73EB}" dt="2025-03-17T17:32:29.839" v="1"/>
          <ac:picMkLst>
            <pc:docMk/>
            <pc:sldMk cId="1435825163" sldId="262"/>
            <ac:picMk id="69" creationId="{340F5145-07BC-4197-9F74-78B2F66B5F71}"/>
          </ac:picMkLst>
        </pc:picChg>
      </pc:sldChg>
      <pc:sldChg chg="modSp mod modNotes">
        <pc:chgData name="Beniston, Joshua - FPAC-NRCS, CA" userId="729a7325-1604-4ca0-9ff6-67b6606cf032" providerId="ADAL" clId="{F1F3509B-8AA4-40EB-8282-02D8639A73EB}" dt="2025-03-17T18:00:03.918" v="124" actId="14100"/>
        <pc:sldMkLst>
          <pc:docMk/>
          <pc:sldMk cId="1921464584" sldId="2846"/>
        </pc:sldMkLst>
        <pc:spChg chg="mod">
          <ac:chgData name="Beniston, Joshua - FPAC-NRCS, CA" userId="729a7325-1604-4ca0-9ff6-67b6606cf032" providerId="ADAL" clId="{F1F3509B-8AA4-40EB-8282-02D8639A73EB}" dt="2025-03-17T17:32:29.839" v="1"/>
          <ac:spMkLst>
            <pc:docMk/>
            <pc:sldMk cId="1921464584" sldId="2846"/>
            <ac:spMk id="6" creationId="{71CAF88B-666D-AC84-50B3-43EBB2B8B452}"/>
          </ac:spMkLst>
        </pc:spChg>
        <pc:picChg chg="mod">
          <ac:chgData name="Beniston, Joshua - FPAC-NRCS, CA" userId="729a7325-1604-4ca0-9ff6-67b6606cf032" providerId="ADAL" clId="{F1F3509B-8AA4-40EB-8282-02D8639A73EB}" dt="2025-03-17T18:00:03.918" v="124" actId="14100"/>
          <ac:picMkLst>
            <pc:docMk/>
            <pc:sldMk cId="1921464584" sldId="2846"/>
            <ac:picMk id="4" creationId="{D1129049-578E-4E09-9EBE-24AFD1304F28}"/>
          </ac:picMkLst>
        </pc:picChg>
      </pc:sldChg>
      <pc:sldChg chg="modSp mod modNotes">
        <pc:chgData name="Beniston, Joshua - FPAC-NRCS, CA" userId="729a7325-1604-4ca0-9ff6-67b6606cf032" providerId="ADAL" clId="{F1F3509B-8AA4-40EB-8282-02D8639A73EB}" dt="2025-03-17T18:13:09.846" v="243" actId="255"/>
        <pc:sldMkLst>
          <pc:docMk/>
          <pc:sldMk cId="387617669" sldId="2847"/>
        </pc:sldMkLst>
        <pc:spChg chg="mod">
          <ac:chgData name="Beniston, Joshua - FPAC-NRCS, CA" userId="729a7325-1604-4ca0-9ff6-67b6606cf032" providerId="ADAL" clId="{F1F3509B-8AA4-40EB-8282-02D8639A73EB}" dt="2025-03-17T18:13:09.846" v="243" actId="255"/>
          <ac:spMkLst>
            <pc:docMk/>
            <pc:sldMk cId="387617669" sldId="2847"/>
            <ac:spMk id="2" creationId="{6008BB55-230F-DBC5-9806-ED70ED8B6E27}"/>
          </ac:spMkLst>
        </pc:spChg>
        <pc:picChg chg="mod">
          <ac:chgData name="Beniston, Joshua - FPAC-NRCS, CA" userId="729a7325-1604-4ca0-9ff6-67b6606cf032" providerId="ADAL" clId="{F1F3509B-8AA4-40EB-8282-02D8639A73EB}" dt="2025-03-17T17:32:29.839" v="1"/>
          <ac:picMkLst>
            <pc:docMk/>
            <pc:sldMk cId="387617669" sldId="2847"/>
            <ac:picMk id="3" creationId="{F1A1F4FA-707D-F9B7-396E-35739F98DDEE}"/>
          </ac:picMkLst>
        </pc:picChg>
      </pc:sldChg>
      <pc:sldChg chg="delSp modSp mod delDesignElem">
        <pc:chgData name="Beniston, Joshua - FPAC-NRCS, CA" userId="729a7325-1604-4ca0-9ff6-67b6606cf032" providerId="ADAL" clId="{F1F3509B-8AA4-40EB-8282-02D8639A73EB}" dt="2025-03-17T18:13:32.087" v="248" actId="1076"/>
        <pc:sldMkLst>
          <pc:docMk/>
          <pc:sldMk cId="1598516617" sldId="2856"/>
        </pc:sldMkLst>
        <pc:spChg chg="mod">
          <ac:chgData name="Beniston, Joshua - FPAC-NRCS, CA" userId="729a7325-1604-4ca0-9ff6-67b6606cf032" providerId="ADAL" clId="{F1F3509B-8AA4-40EB-8282-02D8639A73EB}" dt="2025-03-17T18:13:32.087" v="248" actId="1076"/>
          <ac:spMkLst>
            <pc:docMk/>
            <pc:sldMk cId="1598516617" sldId="2856"/>
            <ac:spMk id="2" creationId="{5F1F64E0-5AD0-C14F-4CBD-B68881E0D56C}"/>
          </ac:spMkLst>
        </pc:spChg>
        <pc:spChg chg="del mod">
          <ac:chgData name="Beniston, Joshua - FPAC-NRCS, CA" userId="729a7325-1604-4ca0-9ff6-67b6606cf032" providerId="ADAL" clId="{F1F3509B-8AA4-40EB-8282-02D8639A73EB}" dt="2025-03-17T17:32:29.839" v="1"/>
          <ac:spMkLst>
            <pc:docMk/>
            <pc:sldMk cId="1598516617" sldId="2856"/>
            <ac:spMk id="10" creationId="{4D4677D2-D5AC-4CF9-9EED-2B89D0A1C212}"/>
          </ac:spMkLst>
        </pc:spChg>
        <pc:spChg chg="del mod">
          <ac:chgData name="Beniston, Joshua - FPAC-NRCS, CA" userId="729a7325-1604-4ca0-9ff6-67b6606cf032" providerId="ADAL" clId="{F1F3509B-8AA4-40EB-8282-02D8639A73EB}" dt="2025-03-17T17:32:29.839" v="1"/>
          <ac:spMkLst>
            <pc:docMk/>
            <pc:sldMk cId="1598516617" sldId="2856"/>
            <ac:spMk id="12" creationId="{AF695F69-7001-421E-98A8-E74156934A51}"/>
          </ac:spMkLst>
        </pc:spChg>
        <pc:picChg chg="mod">
          <ac:chgData name="Beniston, Joshua - FPAC-NRCS, CA" userId="729a7325-1604-4ca0-9ff6-67b6606cf032" providerId="ADAL" clId="{F1F3509B-8AA4-40EB-8282-02D8639A73EB}" dt="2025-03-17T17:32:29.839" v="1"/>
          <ac:picMkLst>
            <pc:docMk/>
            <pc:sldMk cId="1598516617" sldId="2856"/>
            <ac:picMk id="4" creationId="{F46D60C7-22DC-7226-3BD8-6BA76C2816CA}"/>
          </ac:picMkLst>
        </pc:picChg>
        <pc:picChg chg="mod">
          <ac:chgData name="Beniston, Joshua - FPAC-NRCS, CA" userId="729a7325-1604-4ca0-9ff6-67b6606cf032" providerId="ADAL" clId="{F1F3509B-8AA4-40EB-8282-02D8639A73EB}" dt="2025-03-17T17:32:29.839" v="1"/>
          <ac:picMkLst>
            <pc:docMk/>
            <pc:sldMk cId="1598516617" sldId="2856"/>
            <ac:picMk id="5" creationId="{17D8FF8B-D30D-F036-D8E8-248BBC218914}"/>
          </ac:picMkLst>
        </pc:picChg>
      </pc:sldChg>
      <pc:sldChg chg="modSp mod">
        <pc:chgData name="Beniston, Joshua - FPAC-NRCS, CA" userId="729a7325-1604-4ca0-9ff6-67b6606cf032" providerId="ADAL" clId="{F1F3509B-8AA4-40EB-8282-02D8639A73EB}" dt="2025-03-17T17:32:40.846" v="4" actId="27636"/>
        <pc:sldMkLst>
          <pc:docMk/>
          <pc:sldMk cId="1711358943" sldId="2858"/>
        </pc:sldMkLst>
        <pc:spChg chg="mod">
          <ac:chgData name="Beniston, Joshua - FPAC-NRCS, CA" userId="729a7325-1604-4ca0-9ff6-67b6606cf032" providerId="ADAL" clId="{F1F3509B-8AA4-40EB-8282-02D8639A73EB}" dt="2025-03-17T17:32:40.846" v="4" actId="27636"/>
          <ac:spMkLst>
            <pc:docMk/>
            <pc:sldMk cId="1711358943" sldId="2858"/>
            <ac:spMk id="6" creationId="{4BCA95F7-FCDE-6B87-5519-EE669DF461B0}"/>
          </ac:spMkLst>
        </pc:spChg>
        <pc:picChg chg="mod">
          <ac:chgData name="Beniston, Joshua - FPAC-NRCS, CA" userId="729a7325-1604-4ca0-9ff6-67b6606cf032" providerId="ADAL" clId="{F1F3509B-8AA4-40EB-8282-02D8639A73EB}" dt="2025-03-17T17:32:29.839" v="1"/>
          <ac:picMkLst>
            <pc:docMk/>
            <pc:sldMk cId="1711358943" sldId="2858"/>
            <ac:picMk id="4" creationId="{7696BFB1-437D-F56F-99E5-1026030892D6}"/>
          </ac:picMkLst>
        </pc:picChg>
      </pc:sldChg>
      <pc:sldMasterChg chg="modSp del modSldLayout">
        <pc:chgData name="Beniston, Joshua - FPAC-NRCS, CA" userId="729a7325-1604-4ca0-9ff6-67b6606cf032" providerId="ADAL" clId="{F1F3509B-8AA4-40EB-8282-02D8639A73EB}" dt="2025-03-17T17:32:44.178" v="5" actId="2696"/>
        <pc:sldMasterMkLst>
          <pc:docMk/>
          <pc:sldMasterMk cId="569656255" sldId="2147483662"/>
        </pc:sldMasterMkLst>
        <pc:spChg chg="mod">
          <ac:chgData name="Beniston, Joshua - FPAC-NRCS, CA" userId="729a7325-1604-4ca0-9ff6-67b6606cf032" providerId="ADAL" clId="{F1F3509B-8AA4-40EB-8282-02D8639A73EB}" dt="2025-03-17T17:32:29.839" v="1"/>
          <ac:spMkLst>
            <pc:docMk/>
            <pc:sldMasterMk cId="569656255" sldId="2147483662"/>
            <ac:spMk id="2" creationId="{B09D283E-F7D5-43DA-A9E7-6E6474DF99D7}"/>
          </ac:spMkLst>
        </pc:spChg>
        <pc:spChg chg="mod">
          <ac:chgData name="Beniston, Joshua - FPAC-NRCS, CA" userId="729a7325-1604-4ca0-9ff6-67b6606cf032" providerId="ADAL" clId="{F1F3509B-8AA4-40EB-8282-02D8639A73EB}" dt="2025-03-17T17:32:29.839" v="1"/>
          <ac:spMkLst>
            <pc:docMk/>
            <pc:sldMasterMk cId="569656255" sldId="2147483662"/>
            <ac:spMk id="8" creationId="{FBC5E9AA-A200-4DBB-BA55-E6325E4F79F6}"/>
          </ac:spMkLst>
        </pc:spChg>
        <pc:picChg chg="mod">
          <ac:chgData name="Beniston, Joshua - FPAC-NRCS, CA" userId="729a7325-1604-4ca0-9ff6-67b6606cf032" providerId="ADAL" clId="{F1F3509B-8AA4-40EB-8282-02D8639A73EB}" dt="2025-03-17T17:32:29.839" v="1"/>
          <ac:picMkLst>
            <pc:docMk/>
            <pc:sldMasterMk cId="569656255" sldId="2147483662"/>
            <ac:picMk id="7" creationId="{0B1C69E8-C370-43D8-81AA-AB0119E4CD31}"/>
          </ac:picMkLst>
        </pc:picChg>
        <pc:sldLayoutChg chg="modSp">
          <pc:chgData name="Beniston, Joshua - FPAC-NRCS, CA" userId="729a7325-1604-4ca0-9ff6-67b6606cf032" providerId="ADAL" clId="{F1F3509B-8AA4-40EB-8282-02D8639A73EB}" dt="2025-03-17T17:32:29.839" v="1"/>
          <pc:sldLayoutMkLst>
            <pc:docMk/>
            <pc:sldMasterMk cId="569656255" sldId="2147483662"/>
            <pc:sldLayoutMk cId="2854203068" sldId="2147483710"/>
          </pc:sldLayoutMkLst>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2" creationId="{16AD0AA8-E444-47EF-89E5-736BB9B92D2D}"/>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3" creationId="{46266056-6F28-4FC4-A607-F9B804CA0388}"/>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4" creationId="{097CE488-345B-4087-B356-7841365FD68C}"/>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5" creationId="{83A83115-0EE0-4DD7-9EE2-BAE89C704D0C}"/>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7" creationId="{C97D9E10-36DF-43A3-9452-DE4CDD54F665}"/>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8" creationId="{CCE8192B-B4FF-4B3E-A295-05E256A8B953}"/>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9" creationId="{095BC4A1-8F6A-474B-A40F-E9BC331AA982}"/>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10" creationId="{FB2332BB-BA4A-47D7-A477-91535F93F46C}"/>
            </ac:spMkLst>
          </pc:spChg>
          <pc:spChg chg="mod">
            <ac:chgData name="Beniston, Joshua - FPAC-NRCS, CA" userId="729a7325-1604-4ca0-9ff6-67b6606cf032" providerId="ADAL" clId="{F1F3509B-8AA4-40EB-8282-02D8639A73EB}" dt="2025-03-17T17:32:29.839" v="1"/>
            <ac:spMkLst>
              <pc:docMk/>
              <pc:sldMasterMk cId="569656255" sldId="2147483662"/>
              <pc:sldLayoutMk cId="2854203068" sldId="2147483710"/>
              <ac:spMk id="15" creationId="{53A51CD8-641B-4C4C-8732-51F14D4214BD}"/>
            </ac:spMkLst>
          </pc:spChg>
          <pc:picChg chg="mod">
            <ac:chgData name="Beniston, Joshua - FPAC-NRCS, CA" userId="729a7325-1604-4ca0-9ff6-67b6606cf032" providerId="ADAL" clId="{F1F3509B-8AA4-40EB-8282-02D8639A73EB}" dt="2025-03-17T17:32:29.839" v="1"/>
            <ac:picMkLst>
              <pc:docMk/>
              <pc:sldMasterMk cId="569656255" sldId="2147483662"/>
              <pc:sldLayoutMk cId="2854203068" sldId="2147483710"/>
              <ac:picMk id="13" creationId="{E089B2D9-B0F5-4CEB-8BA0-950F9B843EAA}"/>
            </ac:picMkLst>
          </pc:picChg>
        </pc:sldLayoutChg>
        <pc:sldLayoutChg chg="modSp">
          <pc:chgData name="Beniston, Joshua - FPAC-NRCS, CA" userId="729a7325-1604-4ca0-9ff6-67b6606cf032" providerId="ADAL" clId="{F1F3509B-8AA4-40EB-8282-02D8639A73EB}" dt="2025-03-17T17:32:29.839" v="1"/>
          <pc:sldLayoutMkLst>
            <pc:docMk/>
            <pc:sldMasterMk cId="569656255" sldId="2147483662"/>
            <pc:sldLayoutMk cId="4121960165" sldId="2147483720"/>
          </pc:sldLayoutMkLst>
          <pc:spChg chg="mod">
            <ac:chgData name="Beniston, Joshua - FPAC-NRCS, CA" userId="729a7325-1604-4ca0-9ff6-67b6606cf032" providerId="ADAL" clId="{F1F3509B-8AA4-40EB-8282-02D8639A73EB}" dt="2025-03-17T17:32:29.839" v="1"/>
            <ac:spMkLst>
              <pc:docMk/>
              <pc:sldMasterMk cId="569656255" sldId="2147483662"/>
              <pc:sldLayoutMk cId="4121960165" sldId="2147483720"/>
              <ac:spMk id="12" creationId="{6DB4110C-F0A2-4ADD-AE63-1FC7F0E3B232}"/>
            </ac:spMkLst>
          </pc:spChg>
        </pc:sldLayoutChg>
        <pc:sldLayoutChg chg="modSp">
          <pc:chgData name="Beniston, Joshua - FPAC-NRCS, CA" userId="729a7325-1604-4ca0-9ff6-67b6606cf032" providerId="ADAL" clId="{F1F3509B-8AA4-40EB-8282-02D8639A73EB}" dt="2025-03-17T17:32:29.839" v="1"/>
          <pc:sldLayoutMkLst>
            <pc:docMk/>
            <pc:sldMasterMk cId="569656255" sldId="2147483662"/>
            <pc:sldLayoutMk cId="3128570824" sldId="2147483722"/>
          </pc:sldLayoutMkLst>
          <pc:spChg chg="mod">
            <ac:chgData name="Beniston, Joshua - FPAC-NRCS, CA" userId="729a7325-1604-4ca0-9ff6-67b6606cf032" providerId="ADAL" clId="{F1F3509B-8AA4-40EB-8282-02D8639A73EB}" dt="2025-03-17T17:32:29.839" v="1"/>
            <ac:spMkLst>
              <pc:docMk/>
              <pc:sldMasterMk cId="569656255" sldId="2147483662"/>
              <pc:sldLayoutMk cId="3128570824" sldId="2147483722"/>
              <ac:spMk id="2" creationId="{1E54229B-1CA6-BCAB-BB84-844838355602}"/>
            </ac:spMkLst>
          </pc:spChg>
          <pc:spChg chg="mod">
            <ac:chgData name="Beniston, Joshua - FPAC-NRCS, CA" userId="729a7325-1604-4ca0-9ff6-67b6606cf032" providerId="ADAL" clId="{F1F3509B-8AA4-40EB-8282-02D8639A73EB}" dt="2025-03-17T17:32:29.839" v="1"/>
            <ac:spMkLst>
              <pc:docMk/>
              <pc:sldMasterMk cId="569656255" sldId="2147483662"/>
              <pc:sldLayoutMk cId="3128570824" sldId="2147483722"/>
              <ac:spMk id="3" creationId="{79F3FA21-32DA-4C38-8299-88FEFA2C3B39}"/>
            </ac:spMkLst>
          </pc:spChg>
          <pc:spChg chg="mod">
            <ac:chgData name="Beniston, Joshua - FPAC-NRCS, CA" userId="729a7325-1604-4ca0-9ff6-67b6606cf032" providerId="ADAL" clId="{F1F3509B-8AA4-40EB-8282-02D8639A73EB}" dt="2025-03-17T17:32:29.839" v="1"/>
            <ac:spMkLst>
              <pc:docMk/>
              <pc:sldMasterMk cId="569656255" sldId="2147483662"/>
              <pc:sldLayoutMk cId="3128570824" sldId="2147483722"/>
              <ac:spMk id="10" creationId="{BE80AC0F-1710-4D52-A7E0-538CAA25D98F}"/>
            </ac:spMkLst>
          </pc:spChg>
          <pc:spChg chg="mod">
            <ac:chgData name="Beniston, Joshua - FPAC-NRCS, CA" userId="729a7325-1604-4ca0-9ff6-67b6606cf032" providerId="ADAL" clId="{F1F3509B-8AA4-40EB-8282-02D8639A73EB}" dt="2025-03-17T17:32:29.839" v="1"/>
            <ac:spMkLst>
              <pc:docMk/>
              <pc:sldMasterMk cId="569656255" sldId="2147483662"/>
              <pc:sldLayoutMk cId="3128570824" sldId="2147483722"/>
              <ac:spMk id="13" creationId="{4B824948-7DE2-41F5-BE27-87349BE01F09}"/>
            </ac:spMkLst>
          </pc:spChg>
        </pc:sldLayoutChg>
        <pc:sldLayoutChg chg="modSp">
          <pc:chgData name="Beniston, Joshua - FPAC-NRCS, CA" userId="729a7325-1604-4ca0-9ff6-67b6606cf032" providerId="ADAL" clId="{F1F3509B-8AA4-40EB-8282-02D8639A73EB}" dt="2025-03-17T17:32:29.839" v="1"/>
          <pc:sldLayoutMkLst>
            <pc:docMk/>
            <pc:sldMasterMk cId="569656255" sldId="2147483662"/>
            <pc:sldLayoutMk cId="2837304089" sldId="2147483724"/>
          </pc:sldLayoutMkLst>
          <pc:spChg chg="mod">
            <ac:chgData name="Beniston, Joshua - FPAC-NRCS, CA" userId="729a7325-1604-4ca0-9ff6-67b6606cf032" providerId="ADAL" clId="{F1F3509B-8AA4-40EB-8282-02D8639A73EB}" dt="2025-03-17T17:32:29.839" v="1"/>
            <ac:spMkLst>
              <pc:docMk/>
              <pc:sldMasterMk cId="569656255" sldId="2147483662"/>
              <pc:sldLayoutMk cId="2837304089" sldId="2147483724"/>
              <ac:spMk id="2" creationId="{EF9F4156-6790-4E80-9424-B88EF82B9004}"/>
            </ac:spMkLst>
          </pc:spChg>
          <pc:spChg chg="mod">
            <ac:chgData name="Beniston, Joshua - FPAC-NRCS, CA" userId="729a7325-1604-4ca0-9ff6-67b6606cf032" providerId="ADAL" clId="{F1F3509B-8AA4-40EB-8282-02D8639A73EB}" dt="2025-03-17T17:32:29.839" v="1"/>
            <ac:spMkLst>
              <pc:docMk/>
              <pc:sldMasterMk cId="569656255" sldId="2147483662"/>
              <pc:sldLayoutMk cId="2837304089" sldId="2147483724"/>
              <ac:spMk id="5" creationId="{D9421300-9FF3-4C26-A673-97FEA0847633}"/>
            </ac:spMkLst>
          </pc:spChg>
          <pc:spChg chg="mod">
            <ac:chgData name="Beniston, Joshua - FPAC-NRCS, CA" userId="729a7325-1604-4ca0-9ff6-67b6606cf032" providerId="ADAL" clId="{F1F3509B-8AA4-40EB-8282-02D8639A73EB}" dt="2025-03-17T17:32:29.839" v="1"/>
            <ac:spMkLst>
              <pc:docMk/>
              <pc:sldMasterMk cId="569656255" sldId="2147483662"/>
              <pc:sldLayoutMk cId="2837304089" sldId="2147483724"/>
              <ac:spMk id="6" creationId="{E023135A-9DBD-43D4-B78B-218E551081F7}"/>
            </ac:spMkLst>
          </pc:spChg>
          <pc:spChg chg="mod">
            <ac:chgData name="Beniston, Joshua - FPAC-NRCS, CA" userId="729a7325-1604-4ca0-9ff6-67b6606cf032" providerId="ADAL" clId="{F1F3509B-8AA4-40EB-8282-02D8639A73EB}" dt="2025-03-17T17:32:29.839" v="1"/>
            <ac:spMkLst>
              <pc:docMk/>
              <pc:sldMasterMk cId="569656255" sldId="2147483662"/>
              <pc:sldLayoutMk cId="2837304089" sldId="2147483724"/>
              <ac:spMk id="9" creationId="{4007ADB3-A81C-4173-A520-5E9E7F324B11}"/>
            </ac:spMkLst>
          </pc:spChg>
        </pc:sldLayoutChg>
        <pc:sldLayoutChg chg="modSp">
          <pc:chgData name="Beniston, Joshua - FPAC-NRCS, CA" userId="729a7325-1604-4ca0-9ff6-67b6606cf032" providerId="ADAL" clId="{F1F3509B-8AA4-40EB-8282-02D8639A73EB}" dt="2025-03-17T17:32:29.839" v="1"/>
          <pc:sldLayoutMkLst>
            <pc:docMk/>
            <pc:sldMasterMk cId="569656255" sldId="2147483662"/>
            <pc:sldLayoutMk cId="3149828728" sldId="2147483725"/>
          </pc:sldLayoutMkLst>
          <pc:spChg chg="mod">
            <ac:chgData name="Beniston, Joshua - FPAC-NRCS, CA" userId="729a7325-1604-4ca0-9ff6-67b6606cf032" providerId="ADAL" clId="{F1F3509B-8AA4-40EB-8282-02D8639A73EB}" dt="2025-03-17T17:32:29.839" v="1"/>
            <ac:spMkLst>
              <pc:docMk/>
              <pc:sldMasterMk cId="569656255" sldId="2147483662"/>
              <pc:sldLayoutMk cId="3149828728" sldId="2147483725"/>
              <ac:spMk id="4" creationId="{9F6D990D-7148-4AB0-B70B-610C4E1FC5F8}"/>
            </ac:spMkLst>
          </pc:spChg>
          <pc:spChg chg="mod">
            <ac:chgData name="Beniston, Joshua - FPAC-NRCS, CA" userId="729a7325-1604-4ca0-9ff6-67b6606cf032" providerId="ADAL" clId="{F1F3509B-8AA4-40EB-8282-02D8639A73EB}" dt="2025-03-17T17:32:29.839" v="1"/>
            <ac:spMkLst>
              <pc:docMk/>
              <pc:sldMasterMk cId="569656255" sldId="2147483662"/>
              <pc:sldLayoutMk cId="3149828728" sldId="2147483725"/>
              <ac:spMk id="6" creationId="{F74FF550-C5F0-4A31-A0AA-57E4E4D5A723}"/>
            </ac:spMkLst>
          </pc:spChg>
        </pc:sldLayoutChg>
      </pc:sldMasterChg>
      <pc:sldMasterChg chg="modSp del modSldLayout">
        <pc:chgData name="Beniston, Joshua - FPAC-NRCS, CA" userId="729a7325-1604-4ca0-9ff6-67b6606cf032" providerId="ADAL" clId="{F1F3509B-8AA4-40EB-8282-02D8639A73EB}" dt="2025-03-17T17:32:47.111" v="6" actId="2696"/>
        <pc:sldMasterMkLst>
          <pc:docMk/>
          <pc:sldMasterMk cId="328656255" sldId="2147483706"/>
        </pc:sldMasterMkLst>
        <pc:spChg chg="mod">
          <ac:chgData name="Beniston, Joshua - FPAC-NRCS, CA" userId="729a7325-1604-4ca0-9ff6-67b6606cf032" providerId="ADAL" clId="{F1F3509B-8AA4-40EB-8282-02D8639A73EB}" dt="2025-03-17T17:32:29.839" v="1"/>
          <ac:spMkLst>
            <pc:docMk/>
            <pc:sldMasterMk cId="328656255" sldId="2147483706"/>
            <ac:spMk id="2" creationId="{B09D283E-F7D5-43DA-A9E7-6E6474DF99D7}"/>
          </ac:spMkLst>
        </pc:spChg>
        <pc:spChg chg="mod">
          <ac:chgData name="Beniston, Joshua - FPAC-NRCS, CA" userId="729a7325-1604-4ca0-9ff6-67b6606cf032" providerId="ADAL" clId="{F1F3509B-8AA4-40EB-8282-02D8639A73EB}" dt="2025-03-17T17:32:29.839" v="1"/>
          <ac:spMkLst>
            <pc:docMk/>
            <pc:sldMasterMk cId="328656255" sldId="2147483706"/>
            <ac:spMk id="7" creationId="{A120AAA3-22BC-47BA-AC64-814C7BCD486A}"/>
          </ac:spMkLst>
        </pc:spChg>
        <pc:spChg chg="mod">
          <ac:chgData name="Beniston, Joshua - FPAC-NRCS, CA" userId="729a7325-1604-4ca0-9ff6-67b6606cf032" providerId="ADAL" clId="{F1F3509B-8AA4-40EB-8282-02D8639A73EB}" dt="2025-03-17T17:32:29.839" v="1"/>
          <ac:spMkLst>
            <pc:docMk/>
            <pc:sldMasterMk cId="328656255" sldId="2147483706"/>
            <ac:spMk id="8" creationId="{FBC5E9AA-A200-4DBB-BA55-E6325E4F79F6}"/>
          </ac:spMkLst>
        </pc:spChg>
        <pc:picChg chg="mod">
          <ac:chgData name="Beniston, Joshua - FPAC-NRCS, CA" userId="729a7325-1604-4ca0-9ff6-67b6606cf032" providerId="ADAL" clId="{F1F3509B-8AA4-40EB-8282-02D8639A73EB}" dt="2025-03-17T17:32:29.839" v="1"/>
          <ac:picMkLst>
            <pc:docMk/>
            <pc:sldMasterMk cId="328656255" sldId="2147483706"/>
            <ac:picMk id="10" creationId="{C2FF451D-0E9A-41EB-AA9E-A3356E666B6E}"/>
          </ac:picMkLst>
        </pc:picChg>
        <pc:sldLayoutChg chg="modSp">
          <pc:chgData name="Beniston, Joshua - FPAC-NRCS, CA" userId="729a7325-1604-4ca0-9ff6-67b6606cf032" providerId="ADAL" clId="{F1F3509B-8AA4-40EB-8282-02D8639A73EB}" dt="2025-03-17T17:32:29.839" v="1"/>
          <pc:sldLayoutMkLst>
            <pc:docMk/>
            <pc:sldMasterMk cId="328656255" sldId="2147483706"/>
            <pc:sldLayoutMk cId="1169241945" sldId="2147483707"/>
          </pc:sldLayoutMkLst>
          <pc:spChg chg="mod">
            <ac:chgData name="Beniston, Joshua - FPAC-NRCS, CA" userId="729a7325-1604-4ca0-9ff6-67b6606cf032" providerId="ADAL" clId="{F1F3509B-8AA4-40EB-8282-02D8639A73EB}" dt="2025-03-17T17:32:29.839" v="1"/>
            <ac:spMkLst>
              <pc:docMk/>
              <pc:sldMasterMk cId="328656255" sldId="2147483706"/>
              <pc:sldLayoutMk cId="1169241945" sldId="2147483707"/>
              <ac:spMk id="4" creationId="{9F6D990D-7148-4AB0-B70B-610C4E1FC5F8}"/>
            </ac:spMkLst>
          </pc:spChg>
          <pc:spChg chg="mod">
            <ac:chgData name="Beniston, Joshua - FPAC-NRCS, CA" userId="729a7325-1604-4ca0-9ff6-67b6606cf032" providerId="ADAL" clId="{F1F3509B-8AA4-40EB-8282-02D8639A73EB}" dt="2025-03-17T17:32:29.839" v="1"/>
            <ac:spMkLst>
              <pc:docMk/>
              <pc:sldMasterMk cId="328656255" sldId="2147483706"/>
              <pc:sldLayoutMk cId="1169241945" sldId="2147483707"/>
              <ac:spMk id="6" creationId="{F74FF550-C5F0-4A31-A0AA-57E4E4D5A723}"/>
            </ac:spMkLst>
          </pc:spChg>
        </pc:sldLayoutChg>
        <pc:sldLayoutChg chg="modSp">
          <pc:chgData name="Beniston, Joshua - FPAC-NRCS, CA" userId="729a7325-1604-4ca0-9ff6-67b6606cf032" providerId="ADAL" clId="{F1F3509B-8AA4-40EB-8282-02D8639A73EB}" dt="2025-03-17T17:32:29.839" v="1"/>
          <pc:sldLayoutMkLst>
            <pc:docMk/>
            <pc:sldMasterMk cId="328656255" sldId="2147483706"/>
            <pc:sldLayoutMk cId="604841679" sldId="2147483711"/>
          </pc:sldLayoutMkLst>
          <pc:spChg chg="mod">
            <ac:chgData name="Beniston, Joshua - FPAC-NRCS, CA" userId="729a7325-1604-4ca0-9ff6-67b6606cf032" providerId="ADAL" clId="{F1F3509B-8AA4-40EB-8282-02D8639A73EB}" dt="2025-03-17T17:32:29.839" v="1"/>
            <ac:spMkLst>
              <pc:docMk/>
              <pc:sldMasterMk cId="328656255" sldId="2147483706"/>
              <pc:sldLayoutMk cId="604841679" sldId="2147483711"/>
              <ac:spMk id="2" creationId="{EF9F4156-6790-4E80-9424-B88EF82B9004}"/>
            </ac:spMkLst>
          </pc:spChg>
          <pc:spChg chg="mod">
            <ac:chgData name="Beniston, Joshua - FPAC-NRCS, CA" userId="729a7325-1604-4ca0-9ff6-67b6606cf032" providerId="ADAL" clId="{F1F3509B-8AA4-40EB-8282-02D8639A73EB}" dt="2025-03-17T17:32:29.839" v="1"/>
            <ac:spMkLst>
              <pc:docMk/>
              <pc:sldMasterMk cId="328656255" sldId="2147483706"/>
              <pc:sldLayoutMk cId="604841679" sldId="2147483711"/>
              <ac:spMk id="5" creationId="{D9421300-9FF3-4C26-A673-97FEA0847633}"/>
            </ac:spMkLst>
          </pc:spChg>
          <pc:spChg chg="mod">
            <ac:chgData name="Beniston, Joshua - FPAC-NRCS, CA" userId="729a7325-1604-4ca0-9ff6-67b6606cf032" providerId="ADAL" clId="{F1F3509B-8AA4-40EB-8282-02D8639A73EB}" dt="2025-03-17T17:32:29.839" v="1"/>
            <ac:spMkLst>
              <pc:docMk/>
              <pc:sldMasterMk cId="328656255" sldId="2147483706"/>
              <pc:sldLayoutMk cId="604841679" sldId="2147483711"/>
              <ac:spMk id="6" creationId="{E023135A-9DBD-43D4-B78B-218E551081F7}"/>
            </ac:spMkLst>
          </pc:spChg>
          <pc:spChg chg="mod">
            <ac:chgData name="Beniston, Joshua - FPAC-NRCS, CA" userId="729a7325-1604-4ca0-9ff6-67b6606cf032" providerId="ADAL" clId="{F1F3509B-8AA4-40EB-8282-02D8639A73EB}" dt="2025-03-17T17:32:29.839" v="1"/>
            <ac:spMkLst>
              <pc:docMk/>
              <pc:sldMasterMk cId="328656255" sldId="2147483706"/>
              <pc:sldLayoutMk cId="604841679" sldId="2147483711"/>
              <ac:spMk id="9" creationId="{4007ADB3-A81C-4173-A520-5E9E7F324B11}"/>
            </ac:spMkLst>
          </pc:spChg>
        </pc:sldLayoutChg>
        <pc:sldLayoutChg chg="modSp">
          <pc:chgData name="Beniston, Joshua - FPAC-NRCS, CA" userId="729a7325-1604-4ca0-9ff6-67b6606cf032" providerId="ADAL" clId="{F1F3509B-8AA4-40EB-8282-02D8639A73EB}" dt="2025-03-17T17:32:29.839" v="1"/>
          <pc:sldLayoutMkLst>
            <pc:docMk/>
            <pc:sldMasterMk cId="328656255" sldId="2147483706"/>
            <pc:sldLayoutMk cId="3500272763" sldId="2147483712"/>
          </pc:sldLayoutMkLst>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8" creationId="{A7B37783-ECCB-4CEC-8DEF-782C6EDEE53A}"/>
            </ac:spMkLst>
          </pc:spChg>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9" creationId="{9F74EC4E-08ED-4D5B-88C8-B35C6C45753B}"/>
            </ac:spMkLst>
          </pc:spChg>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10" creationId="{7858EC9A-293D-4DC4-8D17-1C7CD6AB84C0}"/>
            </ac:spMkLst>
          </pc:spChg>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11" creationId="{2B434D1E-5311-4884-AA47-BBA361918243}"/>
            </ac:spMkLst>
          </pc:spChg>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12" creationId="{FA3DE705-66A6-4139-B2DC-D25F0EB450B7}"/>
            </ac:spMkLst>
          </pc:spChg>
          <pc:spChg chg="mod">
            <ac:chgData name="Beniston, Joshua - FPAC-NRCS, CA" userId="729a7325-1604-4ca0-9ff6-67b6606cf032" providerId="ADAL" clId="{F1F3509B-8AA4-40EB-8282-02D8639A73EB}" dt="2025-03-17T17:32:29.839" v="1"/>
            <ac:spMkLst>
              <pc:docMk/>
              <pc:sldMasterMk cId="328656255" sldId="2147483706"/>
              <pc:sldLayoutMk cId="3500272763" sldId="2147483712"/>
              <ac:spMk id="13" creationId="{D9DF2AE3-157A-4EBA-BBDC-2629388C382F}"/>
            </ac:spMkLst>
          </pc:spChg>
        </pc:sldLayoutChg>
        <pc:sldLayoutChg chg="modSp">
          <pc:chgData name="Beniston, Joshua - FPAC-NRCS, CA" userId="729a7325-1604-4ca0-9ff6-67b6606cf032" providerId="ADAL" clId="{F1F3509B-8AA4-40EB-8282-02D8639A73EB}" dt="2025-03-17T17:32:29.839" v="1"/>
          <pc:sldLayoutMkLst>
            <pc:docMk/>
            <pc:sldMasterMk cId="328656255" sldId="2147483706"/>
            <pc:sldLayoutMk cId="1767677870" sldId="2147483713"/>
          </pc:sldLayoutMkLst>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2" creationId="{FA3DE705-66A6-4139-B2DC-D25F0EB450B7}"/>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3" creationId="{12E01219-4F6B-4A10-ACAC-FC1373C47670}"/>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4" creationId="{D169AAC0-7FCA-410B-B4C3-56626F67906F}"/>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6" creationId="{B56D0C75-5B98-46DE-9CDE-7848C98BC629}"/>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8" creationId="{175A8299-EC36-407A-A79D-E8F21B4912DD}"/>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19" creationId="{2A4E731A-EF94-4BF9-B8A8-ACC17649834E}"/>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20" creationId="{ECA84048-8C0E-492C-AC5F-197EB1BEC3C7}"/>
            </ac:spMkLst>
          </pc:spChg>
          <pc:spChg chg="mod">
            <ac:chgData name="Beniston, Joshua - FPAC-NRCS, CA" userId="729a7325-1604-4ca0-9ff6-67b6606cf032" providerId="ADAL" clId="{F1F3509B-8AA4-40EB-8282-02D8639A73EB}" dt="2025-03-17T17:32:29.839" v="1"/>
            <ac:spMkLst>
              <pc:docMk/>
              <pc:sldMasterMk cId="328656255" sldId="2147483706"/>
              <pc:sldLayoutMk cId="1767677870" sldId="2147483713"/>
              <ac:spMk id="21" creationId="{C1CFA84E-19F1-45F4-93A1-15252D4AA15C}"/>
            </ac:spMkLst>
          </pc:spChg>
        </pc:sldLayoutChg>
      </pc:sldMasterChg>
      <pc:sldMasterChg chg="modSp modSldLayout">
        <pc:chgData name="Beniston, Joshua - FPAC-NRCS, CA" userId="729a7325-1604-4ca0-9ff6-67b6606cf032" providerId="ADAL" clId="{F1F3509B-8AA4-40EB-8282-02D8639A73EB}" dt="2025-03-17T17:32:29.839" v="1"/>
        <pc:sldMasterMkLst>
          <pc:docMk/>
          <pc:sldMasterMk cId="1751078939" sldId="2147483727"/>
        </pc:sldMasterMkLst>
        <pc:spChg chg="mod">
          <ac:chgData name="Beniston, Joshua - FPAC-NRCS, CA" userId="729a7325-1604-4ca0-9ff6-67b6606cf032" providerId="ADAL" clId="{F1F3509B-8AA4-40EB-8282-02D8639A73EB}" dt="2025-03-17T17:32:29.839" v="1"/>
          <ac:spMkLst>
            <pc:docMk/>
            <pc:sldMasterMk cId="1751078939" sldId="2147483727"/>
            <ac:spMk id="2" creationId="{E1626620-3C21-2F58-01DE-EFAEAD832EA0}"/>
          </ac:spMkLst>
        </pc:spChg>
        <pc:spChg chg="mod">
          <ac:chgData name="Beniston, Joshua - FPAC-NRCS, CA" userId="729a7325-1604-4ca0-9ff6-67b6606cf032" providerId="ADAL" clId="{F1F3509B-8AA4-40EB-8282-02D8639A73EB}" dt="2025-03-17T17:32:29.839" v="1"/>
          <ac:spMkLst>
            <pc:docMk/>
            <pc:sldMasterMk cId="1751078939" sldId="2147483727"/>
            <ac:spMk id="3" creationId="{136EA374-0051-5C0E-FC69-7DB00C996128}"/>
          </ac:spMkLst>
        </pc:spChg>
        <pc:spChg chg="mod">
          <ac:chgData name="Beniston, Joshua - FPAC-NRCS, CA" userId="729a7325-1604-4ca0-9ff6-67b6606cf032" providerId="ADAL" clId="{F1F3509B-8AA4-40EB-8282-02D8639A73EB}" dt="2025-03-17T17:32:29.839" v="1"/>
          <ac:spMkLst>
            <pc:docMk/>
            <pc:sldMasterMk cId="1751078939" sldId="2147483727"/>
            <ac:spMk id="4" creationId="{DD605CA0-7045-5F47-EDC2-ECF4EC743A1A}"/>
          </ac:spMkLst>
        </pc:spChg>
        <pc:spChg chg="mod">
          <ac:chgData name="Beniston, Joshua - FPAC-NRCS, CA" userId="729a7325-1604-4ca0-9ff6-67b6606cf032" providerId="ADAL" clId="{F1F3509B-8AA4-40EB-8282-02D8639A73EB}" dt="2025-03-17T17:32:29.839" v="1"/>
          <ac:spMkLst>
            <pc:docMk/>
            <pc:sldMasterMk cId="1751078939" sldId="2147483727"/>
            <ac:spMk id="5" creationId="{87D117D1-0A65-9CE6-EE88-637C6732B74D}"/>
          </ac:spMkLst>
        </pc:spChg>
        <pc:spChg chg="mod">
          <ac:chgData name="Beniston, Joshua - FPAC-NRCS, CA" userId="729a7325-1604-4ca0-9ff6-67b6606cf032" providerId="ADAL" clId="{F1F3509B-8AA4-40EB-8282-02D8639A73EB}" dt="2025-03-17T17:32:29.839" v="1"/>
          <ac:spMkLst>
            <pc:docMk/>
            <pc:sldMasterMk cId="1751078939" sldId="2147483727"/>
            <ac:spMk id="6" creationId="{C5B38B06-E2D0-D9E4-11B2-AC7F5FAF75BC}"/>
          </ac:spMkLst>
        </pc:spChg>
        <pc:sldLayoutChg chg="modSp">
          <pc:chgData name="Beniston, Joshua - FPAC-NRCS, CA" userId="729a7325-1604-4ca0-9ff6-67b6606cf032" providerId="ADAL" clId="{F1F3509B-8AA4-40EB-8282-02D8639A73EB}" dt="2025-03-17T17:32:29.839" v="1"/>
          <pc:sldLayoutMkLst>
            <pc:docMk/>
            <pc:sldMasterMk cId="1751078939" sldId="2147483727"/>
            <pc:sldLayoutMk cId="3599209601" sldId="2147483728"/>
          </pc:sldLayoutMkLst>
          <pc:spChg chg="mod">
            <ac:chgData name="Beniston, Joshua - FPAC-NRCS, CA" userId="729a7325-1604-4ca0-9ff6-67b6606cf032" providerId="ADAL" clId="{F1F3509B-8AA4-40EB-8282-02D8639A73EB}" dt="2025-03-17T17:32:29.839" v="1"/>
            <ac:spMkLst>
              <pc:docMk/>
              <pc:sldMasterMk cId="1751078939" sldId="2147483727"/>
              <pc:sldLayoutMk cId="3599209601" sldId="2147483728"/>
              <ac:spMk id="2" creationId="{8283822F-A27A-7441-AD60-C675B6397F5F}"/>
            </ac:spMkLst>
          </pc:spChg>
          <pc:spChg chg="mod">
            <ac:chgData name="Beniston, Joshua - FPAC-NRCS, CA" userId="729a7325-1604-4ca0-9ff6-67b6606cf032" providerId="ADAL" clId="{F1F3509B-8AA4-40EB-8282-02D8639A73EB}" dt="2025-03-17T17:32:29.839" v="1"/>
            <ac:spMkLst>
              <pc:docMk/>
              <pc:sldMasterMk cId="1751078939" sldId="2147483727"/>
              <pc:sldLayoutMk cId="3599209601" sldId="2147483728"/>
              <ac:spMk id="3" creationId="{4CEDD1C8-A1BA-71FC-2F85-1C54B70AC199}"/>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1203603403" sldId="2147483730"/>
          </pc:sldLayoutMkLst>
          <pc:spChg chg="mod">
            <ac:chgData name="Beniston, Joshua - FPAC-NRCS, CA" userId="729a7325-1604-4ca0-9ff6-67b6606cf032" providerId="ADAL" clId="{F1F3509B-8AA4-40EB-8282-02D8639A73EB}" dt="2025-03-17T17:32:29.839" v="1"/>
            <ac:spMkLst>
              <pc:docMk/>
              <pc:sldMasterMk cId="1751078939" sldId="2147483727"/>
              <pc:sldLayoutMk cId="1203603403" sldId="2147483730"/>
              <ac:spMk id="2" creationId="{ADCA0FE9-46A6-E7A1-0A8E-7BA108C18B59}"/>
            </ac:spMkLst>
          </pc:spChg>
          <pc:spChg chg="mod">
            <ac:chgData name="Beniston, Joshua - FPAC-NRCS, CA" userId="729a7325-1604-4ca0-9ff6-67b6606cf032" providerId="ADAL" clId="{F1F3509B-8AA4-40EB-8282-02D8639A73EB}" dt="2025-03-17T17:32:29.839" v="1"/>
            <ac:spMkLst>
              <pc:docMk/>
              <pc:sldMasterMk cId="1751078939" sldId="2147483727"/>
              <pc:sldLayoutMk cId="1203603403" sldId="2147483730"/>
              <ac:spMk id="3" creationId="{14D4B45A-0C64-BBB8-B9D5-6C05852DDDE9}"/>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2803857268" sldId="2147483731"/>
          </pc:sldLayoutMkLst>
          <pc:spChg chg="mod">
            <ac:chgData name="Beniston, Joshua - FPAC-NRCS, CA" userId="729a7325-1604-4ca0-9ff6-67b6606cf032" providerId="ADAL" clId="{F1F3509B-8AA4-40EB-8282-02D8639A73EB}" dt="2025-03-17T17:32:29.839" v="1"/>
            <ac:spMkLst>
              <pc:docMk/>
              <pc:sldMasterMk cId="1751078939" sldId="2147483727"/>
              <pc:sldLayoutMk cId="2803857268" sldId="2147483731"/>
              <ac:spMk id="3" creationId="{517F9D42-A3FF-3DB3-669D-87F6B11E899C}"/>
            </ac:spMkLst>
          </pc:spChg>
          <pc:spChg chg="mod">
            <ac:chgData name="Beniston, Joshua - FPAC-NRCS, CA" userId="729a7325-1604-4ca0-9ff6-67b6606cf032" providerId="ADAL" clId="{F1F3509B-8AA4-40EB-8282-02D8639A73EB}" dt="2025-03-17T17:32:29.839" v="1"/>
            <ac:spMkLst>
              <pc:docMk/>
              <pc:sldMasterMk cId="1751078939" sldId="2147483727"/>
              <pc:sldLayoutMk cId="2803857268" sldId="2147483731"/>
              <ac:spMk id="4" creationId="{C59EBB14-5274-2B26-FC55-4C3E026A5E4F}"/>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2573981755" sldId="2147483732"/>
          </pc:sldLayoutMkLst>
          <pc:spChg chg="mod">
            <ac:chgData name="Beniston, Joshua - FPAC-NRCS, CA" userId="729a7325-1604-4ca0-9ff6-67b6606cf032" providerId="ADAL" clId="{F1F3509B-8AA4-40EB-8282-02D8639A73EB}" dt="2025-03-17T17:32:29.839" v="1"/>
            <ac:spMkLst>
              <pc:docMk/>
              <pc:sldMasterMk cId="1751078939" sldId="2147483727"/>
              <pc:sldLayoutMk cId="2573981755" sldId="2147483732"/>
              <ac:spMk id="2" creationId="{11E5C3FE-65C5-3E9E-5CEF-5BBD36168282}"/>
            </ac:spMkLst>
          </pc:spChg>
          <pc:spChg chg="mod">
            <ac:chgData name="Beniston, Joshua - FPAC-NRCS, CA" userId="729a7325-1604-4ca0-9ff6-67b6606cf032" providerId="ADAL" clId="{F1F3509B-8AA4-40EB-8282-02D8639A73EB}" dt="2025-03-17T17:32:29.839" v="1"/>
            <ac:spMkLst>
              <pc:docMk/>
              <pc:sldMasterMk cId="1751078939" sldId="2147483727"/>
              <pc:sldLayoutMk cId="2573981755" sldId="2147483732"/>
              <ac:spMk id="3" creationId="{AA71FBA5-92CB-C204-3DD2-DB9C0DE6917A}"/>
            </ac:spMkLst>
          </pc:spChg>
          <pc:spChg chg="mod">
            <ac:chgData name="Beniston, Joshua - FPAC-NRCS, CA" userId="729a7325-1604-4ca0-9ff6-67b6606cf032" providerId="ADAL" clId="{F1F3509B-8AA4-40EB-8282-02D8639A73EB}" dt="2025-03-17T17:32:29.839" v="1"/>
            <ac:spMkLst>
              <pc:docMk/>
              <pc:sldMasterMk cId="1751078939" sldId="2147483727"/>
              <pc:sldLayoutMk cId="2573981755" sldId="2147483732"/>
              <ac:spMk id="4" creationId="{1836392A-C57E-22EE-3A18-F927263AEDE1}"/>
            </ac:spMkLst>
          </pc:spChg>
          <pc:spChg chg="mod">
            <ac:chgData name="Beniston, Joshua - FPAC-NRCS, CA" userId="729a7325-1604-4ca0-9ff6-67b6606cf032" providerId="ADAL" clId="{F1F3509B-8AA4-40EB-8282-02D8639A73EB}" dt="2025-03-17T17:32:29.839" v="1"/>
            <ac:spMkLst>
              <pc:docMk/>
              <pc:sldMasterMk cId="1751078939" sldId="2147483727"/>
              <pc:sldLayoutMk cId="2573981755" sldId="2147483732"/>
              <ac:spMk id="5" creationId="{5DDEDBC4-33FC-979F-9D7C-5A459EB8967A}"/>
            </ac:spMkLst>
          </pc:spChg>
          <pc:spChg chg="mod">
            <ac:chgData name="Beniston, Joshua - FPAC-NRCS, CA" userId="729a7325-1604-4ca0-9ff6-67b6606cf032" providerId="ADAL" clId="{F1F3509B-8AA4-40EB-8282-02D8639A73EB}" dt="2025-03-17T17:32:29.839" v="1"/>
            <ac:spMkLst>
              <pc:docMk/>
              <pc:sldMasterMk cId="1751078939" sldId="2147483727"/>
              <pc:sldLayoutMk cId="2573981755" sldId="2147483732"/>
              <ac:spMk id="6" creationId="{70B030D6-696A-FED3-83F9-CDBF3A4CB276}"/>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4063648212" sldId="2147483735"/>
          </pc:sldLayoutMkLst>
          <pc:spChg chg="mod">
            <ac:chgData name="Beniston, Joshua - FPAC-NRCS, CA" userId="729a7325-1604-4ca0-9ff6-67b6606cf032" providerId="ADAL" clId="{F1F3509B-8AA4-40EB-8282-02D8639A73EB}" dt="2025-03-17T17:32:29.839" v="1"/>
            <ac:spMkLst>
              <pc:docMk/>
              <pc:sldMasterMk cId="1751078939" sldId="2147483727"/>
              <pc:sldLayoutMk cId="4063648212" sldId="2147483735"/>
              <ac:spMk id="2" creationId="{A9A70C4C-BDB8-FA47-36CE-7A81CF15D67D}"/>
            </ac:spMkLst>
          </pc:spChg>
          <pc:spChg chg="mod">
            <ac:chgData name="Beniston, Joshua - FPAC-NRCS, CA" userId="729a7325-1604-4ca0-9ff6-67b6606cf032" providerId="ADAL" clId="{F1F3509B-8AA4-40EB-8282-02D8639A73EB}" dt="2025-03-17T17:32:29.839" v="1"/>
            <ac:spMkLst>
              <pc:docMk/>
              <pc:sldMasterMk cId="1751078939" sldId="2147483727"/>
              <pc:sldLayoutMk cId="4063648212" sldId="2147483735"/>
              <ac:spMk id="3" creationId="{1A1F5363-E3EB-73AE-1DD1-1B1A450BDE4E}"/>
            </ac:spMkLst>
          </pc:spChg>
          <pc:spChg chg="mod">
            <ac:chgData name="Beniston, Joshua - FPAC-NRCS, CA" userId="729a7325-1604-4ca0-9ff6-67b6606cf032" providerId="ADAL" clId="{F1F3509B-8AA4-40EB-8282-02D8639A73EB}" dt="2025-03-17T17:32:29.839" v="1"/>
            <ac:spMkLst>
              <pc:docMk/>
              <pc:sldMasterMk cId="1751078939" sldId="2147483727"/>
              <pc:sldLayoutMk cId="4063648212" sldId="2147483735"/>
              <ac:spMk id="4" creationId="{BF3554D5-64CB-A54F-B9D3-1FDF028BA993}"/>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1964811487" sldId="2147483736"/>
          </pc:sldLayoutMkLst>
          <pc:spChg chg="mod">
            <ac:chgData name="Beniston, Joshua - FPAC-NRCS, CA" userId="729a7325-1604-4ca0-9ff6-67b6606cf032" providerId="ADAL" clId="{F1F3509B-8AA4-40EB-8282-02D8639A73EB}" dt="2025-03-17T17:32:29.839" v="1"/>
            <ac:spMkLst>
              <pc:docMk/>
              <pc:sldMasterMk cId="1751078939" sldId="2147483727"/>
              <pc:sldLayoutMk cId="1964811487" sldId="2147483736"/>
              <ac:spMk id="2" creationId="{F47E1DD3-AA66-1EC5-45E2-149675C06B8B}"/>
            </ac:spMkLst>
          </pc:spChg>
          <pc:spChg chg="mod">
            <ac:chgData name="Beniston, Joshua - FPAC-NRCS, CA" userId="729a7325-1604-4ca0-9ff6-67b6606cf032" providerId="ADAL" clId="{F1F3509B-8AA4-40EB-8282-02D8639A73EB}" dt="2025-03-17T17:32:29.839" v="1"/>
            <ac:spMkLst>
              <pc:docMk/>
              <pc:sldMasterMk cId="1751078939" sldId="2147483727"/>
              <pc:sldLayoutMk cId="1964811487" sldId="2147483736"/>
              <ac:spMk id="3" creationId="{40408A51-8B96-B653-902D-56B3BE455D91}"/>
            </ac:spMkLst>
          </pc:spChg>
          <pc:spChg chg="mod">
            <ac:chgData name="Beniston, Joshua - FPAC-NRCS, CA" userId="729a7325-1604-4ca0-9ff6-67b6606cf032" providerId="ADAL" clId="{F1F3509B-8AA4-40EB-8282-02D8639A73EB}" dt="2025-03-17T17:32:29.839" v="1"/>
            <ac:spMkLst>
              <pc:docMk/>
              <pc:sldMasterMk cId="1751078939" sldId="2147483727"/>
              <pc:sldLayoutMk cId="1964811487" sldId="2147483736"/>
              <ac:spMk id="4" creationId="{A064D941-9D73-0C3D-EEB9-5F3624F0A665}"/>
            </ac:spMkLst>
          </pc:spChg>
        </pc:sldLayoutChg>
        <pc:sldLayoutChg chg="modSp">
          <pc:chgData name="Beniston, Joshua - FPAC-NRCS, CA" userId="729a7325-1604-4ca0-9ff6-67b6606cf032" providerId="ADAL" clId="{F1F3509B-8AA4-40EB-8282-02D8639A73EB}" dt="2025-03-17T17:32:29.839" v="1"/>
          <pc:sldLayoutMkLst>
            <pc:docMk/>
            <pc:sldMasterMk cId="1751078939" sldId="2147483727"/>
            <pc:sldLayoutMk cId="1341873696" sldId="2147483738"/>
          </pc:sldLayoutMkLst>
          <pc:spChg chg="mod">
            <ac:chgData name="Beniston, Joshua - FPAC-NRCS, CA" userId="729a7325-1604-4ca0-9ff6-67b6606cf032" providerId="ADAL" clId="{F1F3509B-8AA4-40EB-8282-02D8639A73EB}" dt="2025-03-17T17:32:29.839" v="1"/>
            <ac:spMkLst>
              <pc:docMk/>
              <pc:sldMasterMk cId="1751078939" sldId="2147483727"/>
              <pc:sldLayoutMk cId="1341873696" sldId="2147483738"/>
              <ac:spMk id="2" creationId="{2233AED7-76A9-1444-0519-F67CFE2F4001}"/>
            </ac:spMkLst>
          </pc:spChg>
          <pc:spChg chg="mod">
            <ac:chgData name="Beniston, Joshua - FPAC-NRCS, CA" userId="729a7325-1604-4ca0-9ff6-67b6606cf032" providerId="ADAL" clId="{F1F3509B-8AA4-40EB-8282-02D8639A73EB}" dt="2025-03-17T17:32:29.839" v="1"/>
            <ac:spMkLst>
              <pc:docMk/>
              <pc:sldMasterMk cId="1751078939" sldId="2147483727"/>
              <pc:sldLayoutMk cId="1341873696" sldId="2147483738"/>
              <ac:spMk id="3" creationId="{87946A98-1B95-44EF-5A1D-D0C124D4F686}"/>
            </ac:spMkLst>
          </pc:spChg>
        </pc:sldLayoutChg>
      </pc:sldMasterChg>
      <pc:sldMasterChg chg="modSp mod modSldLayout">
        <pc:chgData name="Beniston, Joshua - FPAC-NRCS, CA" userId="729a7325-1604-4ca0-9ff6-67b6606cf032" providerId="ADAL" clId="{F1F3509B-8AA4-40EB-8282-02D8639A73EB}" dt="2025-03-17T17:34:34.312" v="45" actId="20577"/>
        <pc:sldMasterMkLst>
          <pc:docMk/>
          <pc:sldMasterMk cId="1136089233" sldId="2147483739"/>
        </pc:sldMasterMkLst>
        <pc:spChg chg="mod">
          <ac:chgData name="Beniston, Joshua - FPAC-NRCS, CA" userId="729a7325-1604-4ca0-9ff6-67b6606cf032" providerId="ADAL" clId="{F1F3509B-8AA4-40EB-8282-02D8639A73EB}" dt="2025-03-17T17:34:34.312" v="45" actId="20577"/>
          <ac:spMkLst>
            <pc:docMk/>
            <pc:sldMasterMk cId="1136089233" sldId="2147483739"/>
            <ac:spMk id="2" creationId="{B09D283E-F7D5-43DA-A9E7-6E6474DF99D7}"/>
          </ac:spMkLst>
        </pc:spChg>
        <pc:spChg chg="mod">
          <ac:chgData name="Beniston, Joshua - FPAC-NRCS, CA" userId="729a7325-1604-4ca0-9ff6-67b6606cf032" providerId="ADAL" clId="{F1F3509B-8AA4-40EB-8282-02D8639A73EB}" dt="2025-03-17T17:32:29.839" v="1"/>
          <ac:spMkLst>
            <pc:docMk/>
            <pc:sldMasterMk cId="1136089233" sldId="2147483739"/>
            <ac:spMk id="3" creationId="{29017CC6-538A-FD3F-1CFC-7CF628665511}"/>
          </ac:spMkLst>
        </pc:spChg>
        <pc:spChg chg="mod">
          <ac:chgData name="Beniston, Joshua - FPAC-NRCS, CA" userId="729a7325-1604-4ca0-9ff6-67b6606cf032" providerId="ADAL" clId="{F1F3509B-8AA4-40EB-8282-02D8639A73EB}" dt="2025-03-17T17:32:29.839" v="1"/>
          <ac:spMkLst>
            <pc:docMk/>
            <pc:sldMasterMk cId="1136089233" sldId="2147483739"/>
            <ac:spMk id="6" creationId="{DA92B40F-55B6-4C69-A7EB-3AD64D641DAE}"/>
          </ac:spMkLst>
        </pc:spChg>
        <pc:spChg chg="mod">
          <ac:chgData name="Beniston, Joshua - FPAC-NRCS, CA" userId="729a7325-1604-4ca0-9ff6-67b6606cf032" providerId="ADAL" clId="{F1F3509B-8AA4-40EB-8282-02D8639A73EB}" dt="2025-03-17T17:32:29.839" v="1"/>
          <ac:spMkLst>
            <pc:docMk/>
            <pc:sldMasterMk cId="1136089233" sldId="2147483739"/>
            <ac:spMk id="8" creationId="{FBC5E9AA-A200-4DBB-BA55-E6325E4F79F6}"/>
          </ac:spMkLst>
        </pc:spChg>
        <pc:picChg chg="mod">
          <ac:chgData name="Beniston, Joshua - FPAC-NRCS, CA" userId="729a7325-1604-4ca0-9ff6-67b6606cf032" providerId="ADAL" clId="{F1F3509B-8AA4-40EB-8282-02D8639A73EB}" dt="2025-03-17T17:32:29.839" v="1"/>
          <ac:picMkLst>
            <pc:docMk/>
            <pc:sldMasterMk cId="1136089233" sldId="2147483739"/>
            <ac:picMk id="7" creationId="{0B1C69E8-C370-43D8-81AA-AB0119E4CD31}"/>
          </ac:picMkLst>
        </pc:picChg>
        <pc:sldLayoutChg chg="modSp">
          <pc:chgData name="Beniston, Joshua - FPAC-NRCS, CA" userId="729a7325-1604-4ca0-9ff6-67b6606cf032" providerId="ADAL" clId="{F1F3509B-8AA4-40EB-8282-02D8639A73EB}" dt="2025-03-17T17:32:29.839" v="1"/>
          <pc:sldLayoutMkLst>
            <pc:docMk/>
            <pc:sldMasterMk cId="1136089233" sldId="2147483739"/>
            <pc:sldLayoutMk cId="444005658" sldId="2147483740"/>
          </pc:sldLayoutMkLst>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2" creationId="{16AD0AA8-E444-47EF-89E5-736BB9B92D2D}"/>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3" creationId="{46266056-6F28-4FC4-A607-F9B804CA0388}"/>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4" creationId="{097CE488-345B-4087-B356-7841365FD68C}"/>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5" creationId="{83A83115-0EE0-4DD7-9EE2-BAE89C704D0C}"/>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6" creationId="{1ED9A527-BAED-61BF-6E91-7A7A549C0D53}"/>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7" creationId="{C97D9E10-36DF-43A3-9452-DE4CDD54F665}"/>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8" creationId="{CCE8192B-B4FF-4B3E-A295-05E256A8B953}"/>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9" creationId="{095BC4A1-8F6A-474B-A40F-E9BC331AA982}"/>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10" creationId="{FB2332BB-BA4A-47D7-A477-91535F93F46C}"/>
            </ac:spMkLst>
          </pc:spChg>
          <pc:spChg chg="mod">
            <ac:chgData name="Beniston, Joshua - FPAC-NRCS, CA" userId="729a7325-1604-4ca0-9ff6-67b6606cf032" providerId="ADAL" clId="{F1F3509B-8AA4-40EB-8282-02D8639A73EB}" dt="2025-03-17T17:32:29.839" v="1"/>
            <ac:spMkLst>
              <pc:docMk/>
              <pc:sldMasterMk cId="1136089233" sldId="2147483739"/>
              <pc:sldLayoutMk cId="444005658" sldId="2147483740"/>
              <ac:spMk id="11" creationId="{6262340B-7AE3-4D09-8B54-07D54060CA41}"/>
            </ac:spMkLst>
          </pc:sp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3747011492" sldId="2147483741"/>
          </pc:sldLayoutMkLst>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3" creationId="{79F3FA21-32DA-4C38-8299-88FEFA2C3B39}"/>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7" creationId="{F8A70739-026E-4B9F-A8C5-8058205D0AA7}"/>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8" creationId="{DE393653-42EA-4CD1-9134-AC75DD79569F}"/>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9" creationId="{50B14B5B-CD68-4361-95C8-B6A835F8AE1F}"/>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10" creationId="{BE80AC0F-1710-4D52-A7E0-538CAA25D98F}"/>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11" creationId="{BE77A1B9-A512-4501-9DAF-EB9FFE6E5621}"/>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12" creationId="{9D1462A7-C7E4-4DFA-80F9-708DEE043018}"/>
            </ac:spMkLst>
          </pc:spChg>
          <pc:spChg chg="mod">
            <ac:chgData name="Beniston, Joshua - FPAC-NRCS, CA" userId="729a7325-1604-4ca0-9ff6-67b6606cf032" providerId="ADAL" clId="{F1F3509B-8AA4-40EB-8282-02D8639A73EB}" dt="2025-03-17T17:32:29.839" v="1"/>
            <ac:spMkLst>
              <pc:docMk/>
              <pc:sldMasterMk cId="1136089233" sldId="2147483739"/>
              <pc:sldLayoutMk cId="3747011492" sldId="2147483741"/>
              <ac:spMk id="13" creationId="{4B824948-7DE2-41F5-BE27-87349BE01F09}"/>
            </ac:spMkLst>
          </pc:spChg>
          <pc:picChg chg="mod">
            <ac:chgData name="Beniston, Joshua - FPAC-NRCS, CA" userId="729a7325-1604-4ca0-9ff6-67b6606cf032" providerId="ADAL" clId="{F1F3509B-8AA4-40EB-8282-02D8639A73EB}" dt="2025-03-17T17:32:29.839" v="1"/>
            <ac:picMkLst>
              <pc:docMk/>
              <pc:sldMasterMk cId="1136089233" sldId="2147483739"/>
              <pc:sldLayoutMk cId="3747011492" sldId="2147483741"/>
              <ac:picMk id="15" creationId="{4E09703A-B874-4DB3-A2C0-A8F18302FE71}"/>
            </ac:picMkLst>
          </pc:pic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1661044177" sldId="2147483742"/>
          </pc:sldLayoutMkLst>
          <pc:spChg chg="mod">
            <ac:chgData name="Beniston, Joshua - FPAC-NRCS, CA" userId="729a7325-1604-4ca0-9ff6-67b6606cf032" providerId="ADAL" clId="{F1F3509B-8AA4-40EB-8282-02D8639A73EB}" dt="2025-03-17T17:32:29.839" v="1"/>
            <ac:spMkLst>
              <pc:docMk/>
              <pc:sldMasterMk cId="1136089233" sldId="2147483739"/>
              <pc:sldLayoutMk cId="1661044177" sldId="2147483742"/>
              <ac:spMk id="2" creationId="{EF9F4156-6790-4E80-9424-B88EF82B9004}"/>
            </ac:spMkLst>
          </pc:spChg>
          <pc:spChg chg="mod">
            <ac:chgData name="Beniston, Joshua - FPAC-NRCS, CA" userId="729a7325-1604-4ca0-9ff6-67b6606cf032" providerId="ADAL" clId="{F1F3509B-8AA4-40EB-8282-02D8639A73EB}" dt="2025-03-17T17:32:29.839" v="1"/>
            <ac:spMkLst>
              <pc:docMk/>
              <pc:sldMasterMk cId="1136089233" sldId="2147483739"/>
              <pc:sldLayoutMk cId="1661044177" sldId="2147483742"/>
              <ac:spMk id="4" creationId="{AB060155-703B-836F-6108-5BC2E11B03F2}"/>
            </ac:spMkLst>
          </pc:spChg>
          <pc:spChg chg="mod">
            <ac:chgData name="Beniston, Joshua - FPAC-NRCS, CA" userId="729a7325-1604-4ca0-9ff6-67b6606cf032" providerId="ADAL" clId="{F1F3509B-8AA4-40EB-8282-02D8639A73EB}" dt="2025-03-17T17:32:29.839" v="1"/>
            <ac:spMkLst>
              <pc:docMk/>
              <pc:sldMasterMk cId="1136089233" sldId="2147483739"/>
              <pc:sldLayoutMk cId="1661044177" sldId="2147483742"/>
              <ac:spMk id="5" creationId="{D9421300-9FF3-4C26-A673-97FEA0847633}"/>
            </ac:spMkLst>
          </pc:spChg>
          <pc:spChg chg="mod">
            <ac:chgData name="Beniston, Joshua - FPAC-NRCS, CA" userId="729a7325-1604-4ca0-9ff6-67b6606cf032" providerId="ADAL" clId="{F1F3509B-8AA4-40EB-8282-02D8639A73EB}" dt="2025-03-17T17:32:29.839" v="1"/>
            <ac:spMkLst>
              <pc:docMk/>
              <pc:sldMasterMk cId="1136089233" sldId="2147483739"/>
              <pc:sldLayoutMk cId="1661044177" sldId="2147483742"/>
              <ac:spMk id="6" creationId="{E023135A-9DBD-43D4-B78B-218E551081F7}"/>
            </ac:spMkLst>
          </pc:sp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329812621" sldId="2147483743"/>
          </pc:sldLayoutMkLst>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3" creationId="{139325A6-7B98-FADE-D434-B6A2DB8AD5A1}"/>
            </ac:spMkLst>
          </pc:spChg>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8" creationId="{A7B37783-ECCB-4CEC-8DEF-782C6EDEE53A}"/>
            </ac:spMkLst>
          </pc:spChg>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9" creationId="{9F74EC4E-08ED-4D5B-88C8-B35C6C45753B}"/>
            </ac:spMkLst>
          </pc:spChg>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10" creationId="{7858EC9A-293D-4DC4-8D17-1C7CD6AB84C0}"/>
            </ac:spMkLst>
          </pc:spChg>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11" creationId="{2B434D1E-5311-4884-AA47-BBA361918243}"/>
            </ac:spMkLst>
          </pc:spChg>
          <pc:spChg chg="mod">
            <ac:chgData name="Beniston, Joshua - FPAC-NRCS, CA" userId="729a7325-1604-4ca0-9ff6-67b6606cf032" providerId="ADAL" clId="{F1F3509B-8AA4-40EB-8282-02D8639A73EB}" dt="2025-03-17T17:32:29.839" v="1"/>
            <ac:spMkLst>
              <pc:docMk/>
              <pc:sldMasterMk cId="1136089233" sldId="2147483739"/>
              <pc:sldLayoutMk cId="329812621" sldId="2147483743"/>
              <ac:spMk id="12" creationId="{FA3DE705-66A6-4139-B2DC-D25F0EB450B7}"/>
            </ac:spMkLst>
          </pc:sp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2444479652" sldId="2147483744"/>
          </pc:sldLayoutMkLst>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3" creationId="{BE2B9254-8570-FDC7-4F0A-578AD5E80273}"/>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12" creationId="{FA3DE705-66A6-4139-B2DC-D25F0EB450B7}"/>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13" creationId="{12E01219-4F6B-4A10-ACAC-FC1373C47670}"/>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16" creationId="{B56D0C75-5B98-46DE-9CDE-7848C98BC629}"/>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18" creationId="{175A8299-EC36-407A-A79D-E8F21B4912DD}"/>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19" creationId="{2A4E731A-EF94-4BF9-B8A8-ACC17649834E}"/>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20" creationId="{ECA84048-8C0E-492C-AC5F-197EB1BEC3C7}"/>
            </ac:spMkLst>
          </pc:spChg>
          <pc:spChg chg="mod">
            <ac:chgData name="Beniston, Joshua - FPAC-NRCS, CA" userId="729a7325-1604-4ca0-9ff6-67b6606cf032" providerId="ADAL" clId="{F1F3509B-8AA4-40EB-8282-02D8639A73EB}" dt="2025-03-17T17:32:29.839" v="1"/>
            <ac:spMkLst>
              <pc:docMk/>
              <pc:sldMasterMk cId="1136089233" sldId="2147483739"/>
              <pc:sldLayoutMk cId="2444479652" sldId="2147483744"/>
              <ac:spMk id="21" creationId="{C1CFA84E-19F1-45F4-93A1-15252D4AA15C}"/>
            </ac:spMkLst>
          </pc:sp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1677445996" sldId="2147483745"/>
          </pc:sldLayoutMkLst>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3" creationId="{79F3FA21-32DA-4C38-8299-88FEFA2C3B39}"/>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7" creationId="{F8A70739-026E-4B9F-A8C5-8058205D0AA7}"/>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8" creationId="{DE393653-42EA-4CD1-9134-AC75DD79569F}"/>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9" creationId="{50B14B5B-CD68-4361-95C8-B6A835F8AE1F}"/>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10" creationId="{BE80AC0F-1710-4D52-A7E0-538CAA25D98F}"/>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11" creationId="{BE77A1B9-A512-4501-9DAF-EB9FFE6E5621}"/>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12" creationId="{9D1462A7-C7E4-4DFA-80F9-708DEE043018}"/>
            </ac:spMkLst>
          </pc:spChg>
          <pc:spChg chg="mod">
            <ac:chgData name="Beniston, Joshua - FPAC-NRCS, CA" userId="729a7325-1604-4ca0-9ff6-67b6606cf032" providerId="ADAL" clId="{F1F3509B-8AA4-40EB-8282-02D8639A73EB}" dt="2025-03-17T17:32:29.839" v="1"/>
            <ac:spMkLst>
              <pc:docMk/>
              <pc:sldMasterMk cId="1136089233" sldId="2147483739"/>
              <pc:sldLayoutMk cId="1677445996" sldId="2147483745"/>
              <ac:spMk id="13" creationId="{4B824948-7DE2-41F5-BE27-87349BE01F09}"/>
            </ac:spMkLst>
          </pc:spChg>
          <pc:picChg chg="mod">
            <ac:chgData name="Beniston, Joshua - FPAC-NRCS, CA" userId="729a7325-1604-4ca0-9ff6-67b6606cf032" providerId="ADAL" clId="{F1F3509B-8AA4-40EB-8282-02D8639A73EB}" dt="2025-03-17T17:32:29.839" v="1"/>
            <ac:picMkLst>
              <pc:docMk/>
              <pc:sldMasterMk cId="1136089233" sldId="2147483739"/>
              <pc:sldLayoutMk cId="1677445996" sldId="2147483745"/>
              <ac:picMk id="15" creationId="{4E09703A-B874-4DB3-A2C0-A8F18302FE71}"/>
            </ac:picMkLst>
          </pc:pic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3394227578" sldId="2147483746"/>
          </pc:sldLayoutMkLst>
          <pc:spChg chg="mod">
            <ac:chgData name="Beniston, Joshua - FPAC-NRCS, CA" userId="729a7325-1604-4ca0-9ff6-67b6606cf032" providerId="ADAL" clId="{F1F3509B-8AA4-40EB-8282-02D8639A73EB}" dt="2025-03-17T17:32:29.839" v="1"/>
            <ac:spMkLst>
              <pc:docMk/>
              <pc:sldMasterMk cId="1136089233" sldId="2147483739"/>
              <pc:sldLayoutMk cId="3394227578" sldId="2147483746"/>
              <ac:spMk id="9" creationId="{BF2A1C92-BED5-4889-350B-664F5E52DD1F}"/>
            </ac:spMkLst>
          </pc:spChg>
          <pc:spChg chg="mod">
            <ac:chgData name="Beniston, Joshua - FPAC-NRCS, CA" userId="729a7325-1604-4ca0-9ff6-67b6606cf032" providerId="ADAL" clId="{F1F3509B-8AA4-40EB-8282-02D8639A73EB}" dt="2025-03-17T17:32:29.839" v="1"/>
            <ac:spMkLst>
              <pc:docMk/>
              <pc:sldMasterMk cId="1136089233" sldId="2147483739"/>
              <pc:sldLayoutMk cId="3394227578" sldId="2147483746"/>
              <ac:spMk id="15" creationId="{0B27EC78-0DDB-B2DE-0DC4-8DABA1A1D219}"/>
            </ac:spMkLst>
          </pc:spChg>
        </pc:sldLayoutChg>
        <pc:sldLayoutChg chg="modSp">
          <pc:chgData name="Beniston, Joshua - FPAC-NRCS, CA" userId="729a7325-1604-4ca0-9ff6-67b6606cf032" providerId="ADAL" clId="{F1F3509B-8AA4-40EB-8282-02D8639A73EB}" dt="2025-03-17T17:32:29.839" v="1"/>
          <pc:sldLayoutMkLst>
            <pc:docMk/>
            <pc:sldMasterMk cId="1136089233" sldId="2147483739"/>
            <pc:sldLayoutMk cId="1381589149" sldId="2147483747"/>
          </pc:sldLayoutMkLst>
          <pc:spChg chg="mod">
            <ac:chgData name="Beniston, Joshua - FPAC-NRCS, CA" userId="729a7325-1604-4ca0-9ff6-67b6606cf032" providerId="ADAL" clId="{F1F3509B-8AA4-40EB-8282-02D8639A73EB}" dt="2025-03-17T17:32:29.839" v="1"/>
            <ac:spMkLst>
              <pc:docMk/>
              <pc:sldMasterMk cId="1136089233" sldId="2147483739"/>
              <pc:sldLayoutMk cId="1381589149" sldId="2147483747"/>
              <ac:spMk id="6" creationId="{499098EA-6AF8-6832-2A05-891F678E3731}"/>
            </ac:spMkLst>
          </pc:spChg>
        </pc:sldLayoutChg>
      </pc:sldMasterChg>
      <pc:sldMasterChg chg="addSp">
        <pc:chgData name="Beniston, Joshua - FPAC-NRCS, CA" userId="729a7325-1604-4ca0-9ff6-67b6606cf032" providerId="ADAL" clId="{F1F3509B-8AA4-40EB-8282-02D8639A73EB}" dt="2025-03-17T17:32:29.839" v="1"/>
        <pc:sldMasterMkLst>
          <pc:docMk/>
          <pc:sldMasterMk cId="1358551121" sldId="2147483749"/>
        </pc:sldMasterMkLst>
        <pc:spChg chg="add">
          <ac:chgData name="Beniston, Joshua - FPAC-NRCS, CA" userId="729a7325-1604-4ca0-9ff6-67b6606cf032" providerId="ADAL" clId="{F1F3509B-8AA4-40EB-8282-02D8639A73EB}" dt="2025-03-17T17:32:29.839" v="1"/>
          <ac:spMkLst>
            <pc:docMk/>
            <pc:sldMasterMk cId="1358551121" sldId="2147483749"/>
            <ac:spMk id="7" creationId="{2B3B6DB3-AC88-3A48-90AE-01155AA4B64C}"/>
          </ac:spMkLst>
        </pc:spChg>
        <pc:spChg chg="add">
          <ac:chgData name="Beniston, Joshua - FPAC-NRCS, CA" userId="729a7325-1604-4ca0-9ff6-67b6606cf032" providerId="ADAL" clId="{F1F3509B-8AA4-40EB-8282-02D8639A73EB}" dt="2025-03-17T17:32:29.839" v="1"/>
          <ac:spMkLst>
            <pc:docMk/>
            <pc:sldMasterMk cId="1358551121" sldId="2147483749"/>
            <ac:spMk id="8" creationId="{C829074A-4509-0775-7FB3-D13DCBCB42AD}"/>
          </ac:spMkLst>
        </pc:spChg>
        <pc:picChg chg="add">
          <ac:chgData name="Beniston, Joshua - FPAC-NRCS, CA" userId="729a7325-1604-4ca0-9ff6-67b6606cf032" providerId="ADAL" clId="{F1F3509B-8AA4-40EB-8282-02D8639A73EB}" dt="2025-03-17T17:32:29.839" v="1"/>
          <ac:picMkLst>
            <pc:docMk/>
            <pc:sldMasterMk cId="1358551121" sldId="2147483749"/>
            <ac:picMk id="9" creationId="{250C2465-165D-C539-8DAB-BF7CDBCA7780}"/>
          </ac:picMkLst>
        </pc:picChg>
      </pc:sldMasterChg>
    </pc:docChg>
  </pc:docChgLst>
  <pc:docChgLst>
    <pc:chgData name="Beniston, Joshua - FPAC-NRCS, CA" userId="S::joshua.beniston@usda.gov::729a7325-1604-4ca0-9ff6-67b6606cf032" providerId="AD" clId="Web-{A9802FAF-382D-4292-BE9B-54A12FF5B550}"/>
    <pc:docChg chg="sldOrd">
      <pc:chgData name="Beniston, Joshua - FPAC-NRCS, CA" userId="S::joshua.beniston@usda.gov::729a7325-1604-4ca0-9ff6-67b6606cf032" providerId="AD" clId="Web-{A9802FAF-382D-4292-BE9B-54A12FF5B550}" dt="2024-05-01T21:24:47.019" v="0"/>
      <pc:docMkLst>
        <pc:docMk/>
      </pc:docMkLst>
      <pc:sldChg chg="ord">
        <pc:chgData name="Beniston, Joshua - FPAC-NRCS, CA" userId="S::joshua.beniston@usda.gov::729a7325-1604-4ca0-9ff6-67b6606cf032" providerId="AD" clId="Web-{A9802FAF-382D-4292-BE9B-54A12FF5B550}" dt="2024-05-01T21:24:47.019" v="0"/>
        <pc:sldMkLst>
          <pc:docMk/>
          <pc:sldMk cId="992591828" sldId="2853"/>
        </pc:sldMkLst>
      </pc:sldChg>
    </pc:docChg>
  </pc:docChgLst>
  <pc:docChgLst>
    <pc:chgData name="Beniston, Joshua - FPAC-NRCS, CA" userId="729a7325-1604-4ca0-9ff6-67b6606cf032" providerId="ADAL" clId="{6FCB7276-EB70-4664-9D8B-CF62711E83DA}"/>
    <pc:docChg chg="modSld sldOrd">
      <pc:chgData name="Beniston, Joshua - FPAC-NRCS, CA" userId="729a7325-1604-4ca0-9ff6-67b6606cf032" providerId="ADAL" clId="{6FCB7276-EB70-4664-9D8B-CF62711E83DA}" dt="2025-01-31T00:11:21.297" v="3"/>
      <pc:docMkLst>
        <pc:docMk/>
      </pc:docMkLst>
      <pc:sldChg chg="ord">
        <pc:chgData name="Beniston, Joshua - FPAC-NRCS, CA" userId="729a7325-1604-4ca0-9ff6-67b6606cf032" providerId="ADAL" clId="{6FCB7276-EB70-4664-9D8B-CF62711E83DA}" dt="2025-01-31T00:11:21.297" v="3"/>
        <pc:sldMkLst>
          <pc:docMk/>
          <pc:sldMk cId="1598516617" sldId="2856"/>
        </pc:sldMkLst>
      </pc:sldChg>
      <pc:sldChg chg="ord">
        <pc:chgData name="Beniston, Joshua - FPAC-NRCS, CA" userId="729a7325-1604-4ca0-9ff6-67b6606cf032" providerId="ADAL" clId="{6FCB7276-EB70-4664-9D8B-CF62711E83DA}" dt="2025-01-31T00:11:03.650" v="1"/>
        <pc:sldMkLst>
          <pc:docMk/>
          <pc:sldMk cId="1711358943" sldId="285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3/17/2025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85AAC0-F8FC-4BF5-97CD-46059EEFBE30}" type="datetimeFigureOut">
              <a:rPr lang="en-US" smtClean="0"/>
              <a:t>3/17/2025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D36230-AE3B-43C0-8CE0-484387475606}" type="slidenum">
              <a:rPr lang="en-US" smtClean="0"/>
              <a:t>‹#›</a:t>
            </a:fld>
            <a:endParaRPr lang="en-US"/>
          </a:p>
        </p:txBody>
      </p:sp>
    </p:spTree>
    <p:extLst>
      <p:ext uri="{BB962C8B-B14F-4D97-AF65-F5344CB8AC3E}">
        <p14:creationId xmlns:p14="http://schemas.microsoft.com/office/powerpoint/2010/main" val="414234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a:t>
            </a:r>
            <a:r>
              <a:rPr lang="en-US" dirty="0" err="1"/>
              <a:t>Powerpoint</a:t>
            </a:r>
            <a:r>
              <a:rPr lang="en-US" dirty="0"/>
              <a:t> file can be used to organize the “Participant Introduction” activity at the start of the first day of the training.  </a:t>
            </a:r>
          </a:p>
        </p:txBody>
      </p:sp>
      <p:sp>
        <p:nvSpPr>
          <p:cNvPr id="4" name="Slide Number Placeholder 3"/>
          <p:cNvSpPr>
            <a:spLocks noGrp="1"/>
          </p:cNvSpPr>
          <p:nvPr>
            <p:ph type="sldNum" sz="quarter" idx="5"/>
          </p:nvPr>
        </p:nvSpPr>
        <p:spPr/>
        <p:txBody>
          <a:bodyPr/>
          <a:lstStyle/>
          <a:p>
            <a:fld id="{95D36230-AE3B-43C0-8CE0-484387475606}" type="slidenum">
              <a:rPr lang="en-US" smtClean="0"/>
              <a:t>1</a:t>
            </a:fld>
            <a:endParaRPr lang="en-US"/>
          </a:p>
        </p:txBody>
      </p:sp>
    </p:spTree>
    <p:extLst>
      <p:ext uri="{BB962C8B-B14F-4D97-AF65-F5344CB8AC3E}">
        <p14:creationId xmlns:p14="http://schemas.microsoft.com/office/powerpoint/2010/main" val="550641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goal of this activity is to have participants submit one </a:t>
            </a:r>
            <a:r>
              <a:rPr lang="en-US" dirty="0" err="1"/>
              <a:t>powerpoint</a:t>
            </a:r>
            <a:r>
              <a:rPr lang="en-US" dirty="0"/>
              <a:t> slide about themselves to a </a:t>
            </a:r>
            <a:r>
              <a:rPr lang="en-US" dirty="0" err="1"/>
              <a:t>Sharepoint</a:t>
            </a:r>
            <a:r>
              <a:rPr lang="en-US" dirty="0"/>
              <a:t> folder before the training (We recommend requesting that all submissions be made by one week out from the training). Participants will need to download a copy of the slide template, insert their information and photo, and then re-submit to </a:t>
            </a:r>
            <a:r>
              <a:rPr lang="en-US" dirty="0" err="1"/>
              <a:t>sharepoint</a:t>
            </a:r>
            <a:r>
              <a:rPr lang="en-US" dirty="0"/>
              <a:t>.  This is very important.  If they simply edit the file that they find in </a:t>
            </a:r>
            <a:r>
              <a:rPr lang="en-US" dirty="0" err="1"/>
              <a:t>Sharepoint</a:t>
            </a:r>
            <a:r>
              <a:rPr lang="en-US" dirty="0"/>
              <a:t>, it is possible that they will end up deleting someone else’s work and there will not be slides for each person. </a:t>
            </a:r>
          </a:p>
          <a:p>
            <a:endParaRPr lang="en-US" dirty="0"/>
          </a:p>
          <a:p>
            <a:r>
              <a:rPr lang="en-US" dirty="0"/>
              <a:t>The slides should contain the following: person’s name, their duty location or home state, and a photo that they feel addresses the question “What does soil health on small-scale or urban farms look like to you?”</a:t>
            </a:r>
          </a:p>
          <a:p>
            <a:endParaRPr lang="en-US" dirty="0"/>
          </a:p>
          <a:p>
            <a:r>
              <a:rPr lang="en-US" dirty="0"/>
              <a:t>They also need to be prepared to introduce themselves and the image that they submitted during the Introduction activity.  In order to keep the agenda on track, each participant will only have a short time to present their information and the activity should have a designated timekeeper.  In large trainings where we had 30+ participants and handful of instructors, we gave each person one minute to introduce themselves and dedicated one hour for the activity on the agenda.  For smaller groups, two minutes may be appropriate.  The key points are that everyone gets the same amount of time (instructors should model this) and one person is a time keeper who runs a timer for each person in the group.  We have had really nice results using this activity in our pilot training. </a:t>
            </a:r>
          </a:p>
        </p:txBody>
      </p:sp>
      <p:sp>
        <p:nvSpPr>
          <p:cNvPr id="4" name="Slide Number Placeholder 3"/>
          <p:cNvSpPr>
            <a:spLocks noGrp="1"/>
          </p:cNvSpPr>
          <p:nvPr>
            <p:ph type="sldNum" sz="quarter" idx="5"/>
          </p:nvPr>
        </p:nvSpPr>
        <p:spPr/>
        <p:txBody>
          <a:bodyPr/>
          <a:lstStyle/>
          <a:p>
            <a:fld id="{95D36230-AE3B-43C0-8CE0-484387475606}" type="slidenum">
              <a:rPr lang="en-US" smtClean="0"/>
              <a:t>2</a:t>
            </a:fld>
            <a:endParaRPr lang="en-US"/>
          </a:p>
        </p:txBody>
      </p:sp>
    </p:spTree>
    <p:extLst>
      <p:ext uri="{BB962C8B-B14F-4D97-AF65-F5344CB8AC3E}">
        <p14:creationId xmlns:p14="http://schemas.microsoft.com/office/powerpoint/2010/main" val="44594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Blank slide to use for introduction.  This can be used as a template site – either in a </a:t>
            </a:r>
            <a:r>
              <a:rPr lang="en-US" dirty="0" err="1"/>
              <a:t>sharepoint</a:t>
            </a:r>
            <a:r>
              <a:rPr lang="en-US" dirty="0"/>
              <a:t> folder or emailed to everyone in the class ahead of time. </a:t>
            </a:r>
          </a:p>
        </p:txBody>
      </p:sp>
      <p:sp>
        <p:nvSpPr>
          <p:cNvPr id="4" name="Slide Number Placeholder 3"/>
          <p:cNvSpPr>
            <a:spLocks noGrp="1"/>
          </p:cNvSpPr>
          <p:nvPr>
            <p:ph type="sldNum" sz="quarter" idx="5"/>
          </p:nvPr>
        </p:nvSpPr>
        <p:spPr/>
        <p:txBody>
          <a:bodyPr/>
          <a:lstStyle/>
          <a:p>
            <a:fld id="{95D36230-AE3B-43C0-8CE0-484387475606}" type="slidenum">
              <a:rPr lang="en-US" smtClean="0"/>
              <a:t>3</a:t>
            </a:fld>
            <a:endParaRPr lang="en-US"/>
          </a:p>
        </p:txBody>
      </p:sp>
    </p:spTree>
    <p:extLst>
      <p:ext uri="{BB962C8B-B14F-4D97-AF65-F5344CB8AC3E}">
        <p14:creationId xmlns:p14="http://schemas.microsoft.com/office/powerpoint/2010/main" val="363069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next three slides are examples that were submitted by staff from the NRCS Soil Health Division for the initial pilot training of this class in 2024. </a:t>
            </a:r>
          </a:p>
        </p:txBody>
      </p:sp>
      <p:sp>
        <p:nvSpPr>
          <p:cNvPr id="4" name="Slide Number Placeholder 3"/>
          <p:cNvSpPr>
            <a:spLocks noGrp="1"/>
          </p:cNvSpPr>
          <p:nvPr>
            <p:ph type="sldNum" sz="quarter" idx="5"/>
          </p:nvPr>
        </p:nvSpPr>
        <p:spPr/>
        <p:txBody>
          <a:bodyPr/>
          <a:lstStyle/>
          <a:p>
            <a:fld id="{95D36230-AE3B-43C0-8CE0-484387475606}" type="slidenum">
              <a:rPr lang="en-US" smtClean="0"/>
              <a:t>4</a:t>
            </a:fld>
            <a:endParaRPr lang="en-US"/>
          </a:p>
        </p:txBody>
      </p:sp>
    </p:spTree>
    <p:extLst>
      <p:ext uri="{BB962C8B-B14F-4D97-AF65-F5344CB8AC3E}">
        <p14:creationId xmlns:p14="http://schemas.microsoft.com/office/powerpoint/2010/main" val="451936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6"/>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1519"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44400565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47AEC3-2499-4CC3-888C-C201E390CC0E}" type="datetimeFigureOut">
              <a:rPr lang="en-US" smtClean="0"/>
              <a:t>3/17/2025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3DDC-8859-4833-B5E1-0BF1AA1DC1CD}" type="slidenum">
              <a:rPr lang="en-US" smtClean="0"/>
              <a:t>‹#›</a:t>
            </a:fld>
            <a:endParaRPr lang="en-US"/>
          </a:p>
        </p:txBody>
      </p:sp>
    </p:spTree>
    <p:extLst>
      <p:ext uri="{BB962C8B-B14F-4D97-AF65-F5344CB8AC3E}">
        <p14:creationId xmlns:p14="http://schemas.microsoft.com/office/powerpoint/2010/main" val="1855855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79"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4524375"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79" y="1255271"/>
            <a:ext cx="2176947"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79" y="3495280"/>
            <a:ext cx="4475121"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156758" y="5726431"/>
            <a:ext cx="5303517" cy="839833"/>
          </a:xfrm>
          <a:prstGeom prst="rect">
            <a:avLst/>
          </a:prstGeom>
        </p:spPr>
        <p:txBody>
          <a:bodyPr/>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5" y="1554639"/>
            <a:ext cx="1296457" cy="3496689"/>
          </a:xfrm>
          <a:prstGeom prst="rect">
            <a:avLst/>
          </a:prstGeom>
        </p:spPr>
      </p:pic>
    </p:spTree>
    <p:extLst>
      <p:ext uri="{BB962C8B-B14F-4D97-AF65-F5344CB8AC3E}">
        <p14:creationId xmlns:p14="http://schemas.microsoft.com/office/powerpoint/2010/main" val="11192082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8765300"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FARMS – INDIANAPOLIS   MAY 2024</a:t>
            </a:r>
          </a:p>
        </p:txBody>
      </p:sp>
    </p:spTree>
    <p:extLst>
      <p:ext uri="{BB962C8B-B14F-4D97-AF65-F5344CB8AC3E}">
        <p14:creationId xmlns:p14="http://schemas.microsoft.com/office/powerpoint/2010/main" val="1129055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Tree>
    <p:extLst>
      <p:ext uri="{BB962C8B-B14F-4D97-AF65-F5344CB8AC3E}">
        <p14:creationId xmlns:p14="http://schemas.microsoft.com/office/powerpoint/2010/main" val="3747011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4"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4"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104417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4"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4"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4" y="3615166"/>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4" y="3615166"/>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81262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4"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4"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4" y="4523172"/>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9"/>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47965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8" y="1554645"/>
            <a:ext cx="1296457" cy="3496689"/>
          </a:xfrm>
          <a:prstGeom prst="rect">
            <a:avLst/>
          </a:prstGeom>
        </p:spPr>
      </p:pic>
    </p:spTree>
    <p:extLst>
      <p:ext uri="{BB962C8B-B14F-4D97-AF65-F5344CB8AC3E}">
        <p14:creationId xmlns:p14="http://schemas.microsoft.com/office/powerpoint/2010/main" val="1677445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7"/>
            <a:ext cx="7886700" cy="629051"/>
          </a:xfrm>
          <a:prstGeom prst="rect">
            <a:avLst/>
          </a:prstGeom>
        </p:spPr>
        <p:txBody>
          <a:bodyPr/>
          <a:lstStyle>
            <a:lvl1pPr>
              <a:lnSpc>
                <a:spcPct val="100000"/>
              </a:lnSpc>
              <a:defRPr sz="225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422757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225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381589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03523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013" b="0" i="0" u="none" strike="noStrike" kern="1200" cap="none" spc="0" normalizeH="0" baseline="0" noProof="0" dirty="0">
                <a:ln>
                  <a:noFill/>
                </a:ln>
                <a:solidFill>
                  <a:prstClr val="white"/>
                </a:solidFill>
                <a:effectLst/>
                <a:uLnTx/>
                <a:uFillTx/>
                <a:latin typeface="Montserrat"/>
                <a:ea typeface="+mn-ea"/>
                <a:cs typeface="+mn-cs"/>
              </a:rPr>
              <a:t>Class Introductions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6" y="6478116"/>
            <a:ext cx="2676347" cy="3516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788" b="1" i="0" u="none" strike="noStrike" kern="1200" cap="none" spc="6"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514337" rtl="0" eaLnBrk="1" fontAlgn="auto" latinLnBrk="0" hangingPunct="1">
              <a:lnSpc>
                <a:spcPct val="100000"/>
              </a:lnSpc>
              <a:spcBef>
                <a:spcPts val="150"/>
              </a:spcBef>
              <a:spcAft>
                <a:spcPts val="0"/>
              </a:spcAft>
              <a:buClrTx/>
              <a:buSzTx/>
              <a:buFontTx/>
              <a:buNone/>
              <a:tabLst/>
              <a:defRPr/>
            </a:pPr>
            <a:r>
              <a:rPr kumimoji="0" lang="en-US" sz="731" b="1" i="0" u="none" strike="noStrike" kern="1200" cap="none" spc="169"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731"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4"/>
          <a:stretch>
            <a:fillRect/>
          </a:stretch>
        </p:blipFill>
        <p:spPr>
          <a:xfrm>
            <a:off x="223874"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1"/>
            <a:ext cx="3948756" cy="21358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338"/>
              </a:spcBef>
              <a:spcAft>
                <a:spcPts val="0"/>
              </a:spcAft>
              <a:buClrTx/>
              <a:buSzTx/>
              <a:buFontTx/>
              <a:buNone/>
              <a:tabLst/>
              <a:defRPr/>
            </a:pP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6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608923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75" r:id="rId10"/>
    <p:sldLayoutId id="2147483776" r:id="rId11"/>
    <p:sldLayoutId id="2147483777" r:id="rId12"/>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8" userDrawn="1">
          <p15:clr>
            <a:srgbClr val="F26B43"/>
          </p15:clr>
        </p15:guide>
        <p15:guide id="2" pos="4212"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8D55594-6EA8-4F05-B93B-428A2252F619}"/>
              </a:ext>
            </a:extLst>
          </p:cNvPr>
          <p:cNvPicPr>
            <a:picLocks noGrp="1" noChangeAspect="1"/>
          </p:cNvPicPr>
          <p:nvPr>
            <p:ph type="pic" sz="quarter" idx="10"/>
          </p:nvPr>
        </p:nvPicPr>
        <p:blipFill>
          <a:blip r:embed="rId3"/>
          <a:srcRect l="13344" r="13344"/>
          <a:stretch/>
        </p:blipFill>
        <p:spPr>
          <a:prstGeom prst="rect">
            <a:avLst/>
          </a:prstGeom>
          <a:scene3d>
            <a:camera prst="orthographicFront">
              <a:rot lat="0" lon="11099976" rev="0"/>
            </a:camera>
            <a:lightRig rig="threePt" dir="t"/>
          </a:scene3d>
        </p:spPr>
      </p:pic>
      <p:pic>
        <p:nvPicPr>
          <p:cNvPr id="14" name="Picture Placeholder 13">
            <a:extLst>
              <a:ext uri="{FF2B5EF4-FFF2-40B4-BE49-F238E27FC236}">
                <a16:creationId xmlns:a16="http://schemas.microsoft.com/office/drawing/2014/main" id="{8D1BE008-E717-499F-9351-8F4C56017533}"/>
              </a:ext>
            </a:extLst>
          </p:cNvPr>
          <p:cNvPicPr>
            <a:picLocks noGrp="1" noChangeAspect="1"/>
          </p:cNvPicPr>
          <p:nvPr>
            <p:ph type="pic" sz="quarter" idx="11"/>
          </p:nvPr>
        </p:nvPicPr>
        <p:blipFill rotWithShape="1">
          <a:blip r:embed="rId4"/>
          <a:srcRect l="14582" r="14582"/>
          <a:stretch/>
        </p:blipFill>
        <p:spPr/>
      </p:pic>
      <p:pic>
        <p:nvPicPr>
          <p:cNvPr id="16" name="Picture Placeholder 15">
            <a:extLst>
              <a:ext uri="{FF2B5EF4-FFF2-40B4-BE49-F238E27FC236}">
                <a16:creationId xmlns:a16="http://schemas.microsoft.com/office/drawing/2014/main" id="{ADB36E2F-8B8E-4115-B5B0-C13EC1720626}"/>
              </a:ext>
            </a:extLst>
          </p:cNvPr>
          <p:cNvPicPr>
            <a:picLocks noGrp="1" noChangeAspect="1"/>
          </p:cNvPicPr>
          <p:nvPr>
            <p:ph type="pic" sz="quarter" idx="12"/>
          </p:nvPr>
        </p:nvPicPr>
        <p:blipFill>
          <a:blip r:embed="rId5"/>
          <a:srcRect t="16192" b="16192"/>
          <a:stretch/>
        </p:blipFill>
        <p:spPr/>
      </p:pic>
      <p:pic>
        <p:nvPicPr>
          <p:cNvPr id="18" name="Picture Placeholder 17">
            <a:extLst>
              <a:ext uri="{FF2B5EF4-FFF2-40B4-BE49-F238E27FC236}">
                <a16:creationId xmlns:a16="http://schemas.microsoft.com/office/drawing/2014/main" id="{C214E034-5D23-4127-B626-02821EE49E8B}"/>
              </a:ext>
            </a:extLst>
          </p:cNvPr>
          <p:cNvPicPr>
            <a:picLocks noGrp="1" noChangeAspect="1"/>
          </p:cNvPicPr>
          <p:nvPr>
            <p:ph type="pic" sz="quarter" idx="13"/>
          </p:nvPr>
        </p:nvPicPr>
        <p:blipFill>
          <a:blip r:embed="rId6"/>
          <a:srcRect t="22088" b="22088"/>
          <a:stretch/>
        </p:blipFill>
        <p:spPr>
          <a:xfrm>
            <a:off x="4619627" y="3496011"/>
            <a:ext cx="4475121" cy="1872913"/>
          </a:xfrm>
        </p:spPr>
      </p:pic>
      <p:sp>
        <p:nvSpPr>
          <p:cNvPr id="8" name="Content Placeholder 7">
            <a:extLst>
              <a:ext uri="{FF2B5EF4-FFF2-40B4-BE49-F238E27FC236}">
                <a16:creationId xmlns:a16="http://schemas.microsoft.com/office/drawing/2014/main" id="{734CDA93-C2CE-48E6-A324-A4BADC78A24D}"/>
              </a:ext>
            </a:extLst>
          </p:cNvPr>
          <p:cNvSpPr>
            <a:spLocks noGrp="1"/>
          </p:cNvSpPr>
          <p:nvPr>
            <p:ph sz="quarter" idx="14"/>
          </p:nvPr>
        </p:nvSpPr>
        <p:spPr>
          <a:xfrm>
            <a:off x="156757" y="5384554"/>
            <a:ext cx="8671154" cy="1016246"/>
          </a:xfrm>
        </p:spPr>
        <p:txBody>
          <a:bodyPr/>
          <a:lstStyle/>
          <a:p>
            <a:r>
              <a:rPr lang="en-US" sz="3200" dirty="0">
                <a:solidFill>
                  <a:schemeClr val="accent4"/>
                </a:solidFill>
              </a:rPr>
              <a:t>Soil Health for Small-Scale Agriculture</a:t>
            </a:r>
          </a:p>
          <a:p>
            <a:r>
              <a:rPr lang="en-US" dirty="0">
                <a:solidFill>
                  <a:schemeClr val="accent4"/>
                </a:solidFill>
              </a:rPr>
              <a:t>Introductions – Location, Date</a:t>
            </a:r>
          </a:p>
        </p:txBody>
      </p:sp>
      <p:pic>
        <p:nvPicPr>
          <p:cNvPr id="69" name="NRCS Raindrop" descr="NRCS Raindrop Graphic">
            <a:extLst>
              <a:ext uri="{FF2B5EF4-FFF2-40B4-BE49-F238E27FC236}">
                <a16:creationId xmlns:a16="http://schemas.microsoft.com/office/drawing/2014/main" id="{340F5145-07BC-4197-9F74-78B2F66B5F71}"/>
              </a:ext>
            </a:extLst>
          </p:cNvPr>
          <p:cNvPicPr>
            <a:picLocks noChangeAspect="1"/>
          </p:cNvPicPr>
          <p:nvPr/>
        </p:nvPicPr>
        <p:blipFill rotWithShape="1">
          <a:blip r:embed="rId7"/>
          <a:srcRect r="50000"/>
          <a:stretch/>
        </p:blipFill>
        <p:spPr>
          <a:xfrm>
            <a:off x="7847545" y="2023229"/>
            <a:ext cx="1296457" cy="2622517"/>
          </a:xfrm>
          <a:prstGeom prst="rect">
            <a:avLst/>
          </a:prstGeom>
        </p:spPr>
      </p:pic>
    </p:spTree>
    <p:extLst>
      <p:ext uri="{BB962C8B-B14F-4D97-AF65-F5344CB8AC3E}">
        <p14:creationId xmlns:p14="http://schemas.microsoft.com/office/powerpoint/2010/main" val="1435825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sz="quarter" idx="14"/>
          </p:nvPr>
        </p:nvSpPr>
        <p:spPr>
          <a:xfrm>
            <a:off x="73240" y="1798288"/>
            <a:ext cx="4498760" cy="3085655"/>
          </a:xfrm>
        </p:spPr>
        <p:txBody>
          <a:bodyPr/>
          <a:lstStyle/>
          <a:p>
            <a:pPr algn="ctr"/>
            <a:r>
              <a:rPr lang="en-US" dirty="0"/>
              <a:t>WELCOME AND INTRODUCTIONS</a:t>
            </a:r>
          </a:p>
          <a:p>
            <a:pPr algn="ctr"/>
            <a:endParaRPr lang="en-US" dirty="0"/>
          </a:p>
          <a:p>
            <a:pPr algn="ctr"/>
            <a:r>
              <a:rPr lang="en-US" i="1" dirty="0">
                <a:latin typeface="Montserrat" pitchFamily="2" charset="0"/>
              </a:rPr>
              <a:t>In 1-2 minutes: name, where you are from, and w</a:t>
            </a:r>
            <a:r>
              <a:rPr lang="en-US" i="1" u="none" strike="noStrike" dirty="0">
                <a:effectLst/>
                <a:latin typeface="Montserrat" pitchFamily="2" charset="0"/>
              </a:rPr>
              <a:t>hat does soil health on urban and small-scale farms look like to you?</a:t>
            </a:r>
          </a:p>
        </p:txBody>
      </p:sp>
      <p:pic>
        <p:nvPicPr>
          <p:cNvPr id="4" name="Picture 3" descr="Diagram&#10;&#10;Description automatically generated">
            <a:extLst>
              <a:ext uri="{FF2B5EF4-FFF2-40B4-BE49-F238E27FC236}">
                <a16:creationId xmlns:a16="http://schemas.microsoft.com/office/drawing/2014/main" id="{D1129049-578E-4E09-9EBE-24AFD1304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0448" y="1219200"/>
            <a:ext cx="4180115" cy="4064000"/>
          </a:xfrm>
          <a:prstGeom prst="rect">
            <a:avLst/>
          </a:prstGeom>
        </p:spPr>
      </p:pic>
    </p:spTree>
    <p:extLst>
      <p:ext uri="{BB962C8B-B14F-4D97-AF65-F5344CB8AC3E}">
        <p14:creationId xmlns:p14="http://schemas.microsoft.com/office/powerpoint/2010/main" val="192146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8BB55-230F-DBC5-9806-ED70ED8B6E2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ABA7B4E-88D5-2F43-D511-05F6038D6D93}"/>
              </a:ext>
            </a:extLst>
          </p:cNvPr>
          <p:cNvSpPr>
            <a:spLocks noGrp="1"/>
          </p:cNvSpPr>
          <p:nvPr>
            <p:ph idx="1"/>
          </p:nvPr>
        </p:nvSpPr>
        <p:spPr>
          <a:xfrm>
            <a:off x="628650" y="2573867"/>
            <a:ext cx="7886700" cy="3276865"/>
          </a:xfrm>
        </p:spPr>
        <p:txBody>
          <a:bodyPr/>
          <a:lstStyle/>
          <a:p>
            <a:r>
              <a:rPr lang="en-US" sz="2400" dirty="0"/>
              <a:t>Insert your small-scale soil health photo here. </a:t>
            </a:r>
          </a:p>
        </p:txBody>
      </p:sp>
      <p:sp>
        <p:nvSpPr>
          <p:cNvPr id="4" name="TextBox 3">
            <a:extLst>
              <a:ext uri="{FF2B5EF4-FFF2-40B4-BE49-F238E27FC236}">
                <a16:creationId xmlns:a16="http://schemas.microsoft.com/office/drawing/2014/main" id="{E93485C6-5F83-0C26-BCD2-2617291D1DFA}"/>
              </a:ext>
            </a:extLst>
          </p:cNvPr>
          <p:cNvSpPr txBox="1"/>
          <p:nvPr/>
        </p:nvSpPr>
        <p:spPr>
          <a:xfrm>
            <a:off x="628650" y="1007268"/>
            <a:ext cx="7352594" cy="1200329"/>
          </a:xfrm>
          <a:prstGeom prst="rect">
            <a:avLst/>
          </a:prstGeom>
          <a:noFill/>
        </p:spPr>
        <p:txBody>
          <a:bodyPr wrap="square" rtlCol="0">
            <a:spAutoFit/>
          </a:bodyPr>
          <a:lstStyle/>
          <a:p>
            <a:r>
              <a:rPr lang="en-US" sz="2400" b="1" dirty="0">
                <a:solidFill>
                  <a:schemeClr val="accent4"/>
                </a:solidFill>
                <a:latin typeface="+mj-lt"/>
              </a:rPr>
              <a:t>Name:  </a:t>
            </a:r>
            <a:r>
              <a:rPr lang="en-US" sz="2400" i="1" dirty="0">
                <a:solidFill>
                  <a:schemeClr val="accent4"/>
                </a:solidFill>
                <a:latin typeface="+mj-lt"/>
              </a:rPr>
              <a:t>Insert your name here</a:t>
            </a:r>
            <a:endParaRPr lang="en-US" sz="2400" b="1" i="1" dirty="0">
              <a:solidFill>
                <a:schemeClr val="accent4"/>
              </a:solidFill>
              <a:latin typeface="+mj-lt"/>
            </a:endParaRPr>
          </a:p>
          <a:p>
            <a:endParaRPr lang="en-US" sz="2400" dirty="0">
              <a:latin typeface="+mj-lt"/>
            </a:endParaRPr>
          </a:p>
          <a:p>
            <a:r>
              <a:rPr lang="en-US" sz="2400" b="1" dirty="0">
                <a:solidFill>
                  <a:schemeClr val="accent4"/>
                </a:solidFill>
                <a:latin typeface="+mj-lt"/>
              </a:rPr>
              <a:t>State:  </a:t>
            </a:r>
            <a:r>
              <a:rPr lang="en-US" sz="2400" i="1" dirty="0">
                <a:solidFill>
                  <a:schemeClr val="accent4"/>
                </a:solidFill>
                <a:latin typeface="+mj-lt"/>
              </a:rPr>
              <a:t>Insert the state you work in here</a:t>
            </a:r>
          </a:p>
        </p:txBody>
      </p:sp>
    </p:spTree>
    <p:extLst>
      <p:ext uri="{BB962C8B-B14F-4D97-AF65-F5344CB8AC3E}">
        <p14:creationId xmlns:p14="http://schemas.microsoft.com/office/powerpoint/2010/main" val="3813162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8BB55-230F-DBC5-9806-ED70ED8B6E27}"/>
              </a:ext>
            </a:extLst>
          </p:cNvPr>
          <p:cNvSpPr>
            <a:spLocks noGrp="1"/>
          </p:cNvSpPr>
          <p:nvPr>
            <p:ph type="title"/>
          </p:nvPr>
        </p:nvSpPr>
        <p:spPr>
          <a:xfrm>
            <a:off x="533234" y="904880"/>
            <a:ext cx="7886700" cy="823038"/>
          </a:xfrm>
        </p:spPr>
        <p:txBody>
          <a:bodyPr>
            <a:normAutofit/>
          </a:bodyPr>
          <a:lstStyle/>
          <a:p>
            <a:pPr>
              <a:lnSpc>
                <a:spcPct val="100000"/>
              </a:lnSpc>
            </a:pPr>
            <a:r>
              <a:rPr lang="en-US" sz="2400" dirty="0">
                <a:solidFill>
                  <a:srgbClr val="0070C0"/>
                </a:solidFill>
              </a:rPr>
              <a:t>Hi, my name is: </a:t>
            </a:r>
            <a:r>
              <a:rPr lang="en-US" sz="2400" b="1" dirty="0">
                <a:solidFill>
                  <a:srgbClr val="0070C0"/>
                </a:solidFill>
              </a:rPr>
              <a:t>Josh Beniston        </a:t>
            </a:r>
            <a:br>
              <a:rPr lang="en-US" sz="2400" b="1" dirty="0"/>
            </a:br>
            <a:r>
              <a:rPr lang="en-US" sz="2400" dirty="0">
                <a:solidFill>
                  <a:srgbClr val="0070C0"/>
                </a:solidFill>
              </a:rPr>
              <a:t>I work in this State: </a:t>
            </a:r>
            <a:r>
              <a:rPr lang="en-US" sz="2400" b="1" dirty="0">
                <a:solidFill>
                  <a:srgbClr val="0070C0"/>
                </a:solidFill>
              </a:rPr>
              <a:t>California</a:t>
            </a:r>
            <a:endParaRPr lang="en-US" sz="2400" b="1" dirty="0">
              <a:solidFill>
                <a:srgbClr val="0070C0"/>
              </a:solidFill>
              <a:ea typeface="Calibri Light"/>
              <a:cs typeface="Calibri Light"/>
            </a:endParaRPr>
          </a:p>
        </p:txBody>
      </p:sp>
      <p:pic>
        <p:nvPicPr>
          <p:cNvPr id="3" name="Content Placeholder 2">
            <a:extLst>
              <a:ext uri="{FF2B5EF4-FFF2-40B4-BE49-F238E27FC236}">
                <a16:creationId xmlns:a16="http://schemas.microsoft.com/office/drawing/2014/main" id="{F1A1F4FA-707D-F9B7-396E-35739F98DDEE}"/>
              </a:ext>
            </a:extLst>
          </p:cNvPr>
          <p:cNvPicPr>
            <a:picLocks noGrp="1" noChangeAspect="1"/>
          </p:cNvPicPr>
          <p:nvPr>
            <p:ph idx="1"/>
          </p:nvPr>
        </p:nvPicPr>
        <p:blipFill>
          <a:blip r:embed="rId3"/>
          <a:stretch>
            <a:fillRect/>
          </a:stretch>
        </p:blipFill>
        <p:spPr>
          <a:xfrm>
            <a:off x="783452" y="1727918"/>
            <a:ext cx="7577096" cy="41656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761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64E0-5AD0-C14F-4CBD-B68881E0D56C}"/>
              </a:ext>
            </a:extLst>
          </p:cNvPr>
          <p:cNvSpPr>
            <a:spLocks noGrp="1"/>
          </p:cNvSpPr>
          <p:nvPr>
            <p:ph type="title"/>
          </p:nvPr>
        </p:nvSpPr>
        <p:spPr>
          <a:xfrm>
            <a:off x="212952" y="5436579"/>
            <a:ext cx="5198489" cy="564163"/>
          </a:xfrm>
        </p:spPr>
        <p:txBody>
          <a:bodyPr vert="horz" lIns="68580" tIns="34290" rIns="68580" bIns="34290" rtlCol="0" anchor="b">
            <a:noAutofit/>
          </a:bodyPr>
          <a:lstStyle/>
          <a:p>
            <a:r>
              <a:rPr lang="en-US" sz="3200" dirty="0">
                <a:solidFill>
                  <a:schemeClr val="tx1">
                    <a:lumMod val="85000"/>
                    <a:lumOff val="15000"/>
                  </a:schemeClr>
                </a:solidFill>
              </a:rPr>
              <a:t>Elizabeth Marks – </a:t>
            </a:r>
            <a:br>
              <a:rPr lang="en-US" sz="3200" dirty="0">
                <a:solidFill>
                  <a:schemeClr val="tx1">
                    <a:lumMod val="85000"/>
                    <a:lumOff val="15000"/>
                  </a:schemeClr>
                </a:solidFill>
              </a:rPr>
            </a:br>
            <a:r>
              <a:rPr lang="en-US" sz="3200" dirty="0">
                <a:solidFill>
                  <a:schemeClr val="tx1">
                    <a:lumMod val="85000"/>
                    <a:lumOff val="15000"/>
                  </a:schemeClr>
                </a:solidFill>
              </a:rPr>
              <a:t>New York</a:t>
            </a:r>
          </a:p>
        </p:txBody>
      </p:sp>
      <p:pic>
        <p:nvPicPr>
          <p:cNvPr id="5" name="Content Placeholder 4" descr="A person standing in a field of flowers&#10;&#10;Description automatically generated">
            <a:extLst>
              <a:ext uri="{FF2B5EF4-FFF2-40B4-BE49-F238E27FC236}">
                <a16:creationId xmlns:a16="http://schemas.microsoft.com/office/drawing/2014/main" id="{17D8FF8B-D30D-F036-D8E8-248BBC218914}"/>
              </a:ext>
            </a:extLst>
          </p:cNvPr>
          <p:cNvPicPr>
            <a:picLocks noGrp="1" noChangeAspect="1"/>
          </p:cNvPicPr>
          <p:nvPr>
            <p:ph idx="1"/>
          </p:nvPr>
        </p:nvPicPr>
        <p:blipFill rotWithShape="1">
          <a:blip r:embed="rId2"/>
          <a:srcRect l="3306" r="7805"/>
          <a:stretch/>
        </p:blipFill>
        <p:spPr>
          <a:xfrm>
            <a:off x="4572008" y="857257"/>
            <a:ext cx="4571999" cy="5143493"/>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pic>
        <p:nvPicPr>
          <p:cNvPr id="4" name="Picture 3" descr="A field of grass and straw&#10;&#10;Description automatically generated">
            <a:extLst>
              <a:ext uri="{FF2B5EF4-FFF2-40B4-BE49-F238E27FC236}">
                <a16:creationId xmlns:a16="http://schemas.microsoft.com/office/drawing/2014/main" id="{F46D60C7-22DC-7226-3BD8-6BA76C2816CA}"/>
              </a:ext>
            </a:extLst>
          </p:cNvPr>
          <p:cNvPicPr>
            <a:picLocks noChangeAspect="1"/>
          </p:cNvPicPr>
          <p:nvPr/>
        </p:nvPicPr>
        <p:blipFill rotWithShape="1">
          <a:blip r:embed="rId3"/>
          <a:srcRect r="10306" b="-1"/>
          <a:stretch/>
        </p:blipFill>
        <p:spPr>
          <a:xfrm>
            <a:off x="-4041" y="857258"/>
            <a:ext cx="4627139" cy="386913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spTree>
    <p:extLst>
      <p:ext uri="{BB962C8B-B14F-4D97-AF65-F5344CB8AC3E}">
        <p14:creationId xmlns:p14="http://schemas.microsoft.com/office/powerpoint/2010/main" val="159851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CA95F7-FCDE-6B87-5519-EE669DF461B0}"/>
              </a:ext>
            </a:extLst>
          </p:cNvPr>
          <p:cNvSpPr txBox="1"/>
          <p:nvPr/>
        </p:nvSpPr>
        <p:spPr>
          <a:xfrm>
            <a:off x="6585079" y="1330677"/>
            <a:ext cx="2457653" cy="4160120"/>
          </a:xfrm>
          <a:prstGeom prst="rect">
            <a:avLst/>
          </a:prstGeom>
          <a:noFill/>
        </p:spPr>
        <p:txBody>
          <a:bodyPr rot="0" spcFirstLastPara="0" vertOverflow="overflow" horzOverflow="overflow" vert="horz" lIns="68580" tIns="34290" rIns="68580" bIns="34290" numCol="1" spcCol="0" rtlCol="0" fromWordArt="0" anchor="b" anchorCtr="0" forceAA="0" compatLnSpc="1">
            <a:prstTxWarp prst="textNoShape">
              <a:avLst/>
            </a:prstTxWarp>
            <a:normAutofit fontScale="70000" lnSpcReduction="20000"/>
          </a:bodyPr>
          <a:lstStyle/>
          <a:p>
            <a:pPr>
              <a:lnSpc>
                <a:spcPct val="90000"/>
              </a:lnSpc>
              <a:spcBef>
                <a:spcPct val="0"/>
              </a:spcBef>
              <a:spcAft>
                <a:spcPts val="450"/>
              </a:spcAft>
            </a:pPr>
            <a:endParaRPr lang="en-US" sz="3900" dirty="0">
              <a:latin typeface="+mj-lt"/>
              <a:ea typeface="+mj-ea"/>
              <a:cs typeface="+mj-cs"/>
            </a:endParaRPr>
          </a:p>
          <a:p>
            <a:pPr>
              <a:lnSpc>
                <a:spcPct val="90000"/>
              </a:lnSpc>
              <a:spcBef>
                <a:spcPct val="0"/>
              </a:spcBef>
              <a:spcAft>
                <a:spcPts val="450"/>
              </a:spcAft>
            </a:pPr>
            <a:endParaRPr lang="en-US" sz="3900" dirty="0">
              <a:latin typeface="+mj-lt"/>
              <a:ea typeface="+mj-ea"/>
              <a:cs typeface="+mj-cs"/>
            </a:endParaRPr>
          </a:p>
          <a:p>
            <a:pPr>
              <a:lnSpc>
                <a:spcPct val="90000"/>
              </a:lnSpc>
              <a:spcBef>
                <a:spcPct val="0"/>
              </a:spcBef>
              <a:spcAft>
                <a:spcPts val="450"/>
              </a:spcAft>
            </a:pPr>
            <a:r>
              <a:rPr lang="en-US" sz="5175" dirty="0">
                <a:latin typeface="+mj-lt"/>
                <a:ea typeface="+mj-ea"/>
                <a:cs typeface="+mj-cs"/>
              </a:rPr>
              <a:t>Drexel Atkisson</a:t>
            </a:r>
          </a:p>
          <a:p>
            <a:pPr>
              <a:lnSpc>
                <a:spcPct val="90000"/>
              </a:lnSpc>
              <a:spcBef>
                <a:spcPct val="0"/>
              </a:spcBef>
              <a:spcAft>
                <a:spcPts val="450"/>
              </a:spcAft>
            </a:pPr>
            <a:endParaRPr lang="en-US" sz="5175" dirty="0">
              <a:latin typeface="+mj-lt"/>
              <a:ea typeface="+mj-ea"/>
              <a:cs typeface="+mj-cs"/>
            </a:endParaRPr>
          </a:p>
          <a:p>
            <a:pPr>
              <a:lnSpc>
                <a:spcPct val="90000"/>
              </a:lnSpc>
              <a:spcBef>
                <a:spcPct val="0"/>
              </a:spcBef>
              <a:spcAft>
                <a:spcPts val="450"/>
              </a:spcAft>
            </a:pPr>
            <a:endParaRPr lang="en-US" sz="5175" dirty="0">
              <a:latin typeface="+mj-lt"/>
              <a:ea typeface="Calibri Light"/>
              <a:cs typeface="Calibri Light"/>
            </a:endParaRPr>
          </a:p>
          <a:p>
            <a:pPr>
              <a:lnSpc>
                <a:spcPct val="90000"/>
              </a:lnSpc>
              <a:spcBef>
                <a:spcPct val="0"/>
              </a:spcBef>
              <a:spcAft>
                <a:spcPts val="450"/>
              </a:spcAft>
            </a:pPr>
            <a:endParaRPr lang="en-US" sz="5175" dirty="0">
              <a:latin typeface="+mj-lt"/>
              <a:ea typeface="+mj-ea"/>
              <a:cs typeface="+mj-cs"/>
            </a:endParaRPr>
          </a:p>
          <a:p>
            <a:pPr>
              <a:lnSpc>
                <a:spcPct val="90000"/>
              </a:lnSpc>
              <a:spcBef>
                <a:spcPct val="0"/>
              </a:spcBef>
              <a:spcAft>
                <a:spcPts val="450"/>
              </a:spcAft>
            </a:pPr>
            <a:r>
              <a:rPr lang="en-US" sz="5175" dirty="0">
                <a:latin typeface="+mj-lt"/>
                <a:ea typeface="+mj-ea"/>
                <a:cs typeface="+mj-cs"/>
              </a:rPr>
              <a:t>I live in Missouri   </a:t>
            </a:r>
            <a:endParaRPr lang="en-US" sz="5175" dirty="0">
              <a:latin typeface="+mj-lt"/>
              <a:ea typeface="Calibri Light"/>
              <a:cs typeface="Calibri Light"/>
            </a:endParaRPr>
          </a:p>
          <a:p>
            <a:pPr>
              <a:lnSpc>
                <a:spcPct val="90000"/>
              </a:lnSpc>
              <a:spcBef>
                <a:spcPct val="0"/>
              </a:spcBef>
              <a:spcAft>
                <a:spcPts val="450"/>
              </a:spcAft>
            </a:pPr>
            <a:endParaRPr lang="en-US" sz="5175" dirty="0">
              <a:latin typeface="+mj-lt"/>
              <a:ea typeface="+mj-ea"/>
              <a:cs typeface="+mj-cs"/>
            </a:endParaRPr>
          </a:p>
          <a:p>
            <a:pPr>
              <a:lnSpc>
                <a:spcPct val="90000"/>
              </a:lnSpc>
              <a:spcBef>
                <a:spcPct val="0"/>
              </a:spcBef>
              <a:spcAft>
                <a:spcPts val="450"/>
              </a:spcAft>
            </a:pPr>
            <a:endParaRPr lang="en-US" sz="3900" dirty="0">
              <a:latin typeface="+mj-lt"/>
              <a:ea typeface="+mj-ea"/>
              <a:cs typeface="+mj-cs"/>
            </a:endParaRPr>
          </a:p>
        </p:txBody>
      </p:sp>
      <p:pic>
        <p:nvPicPr>
          <p:cNvPr id="4" name="Picture 3" descr="A greenhouse and plants in a garden&#10;&#10;Description automatically generated">
            <a:extLst>
              <a:ext uri="{FF2B5EF4-FFF2-40B4-BE49-F238E27FC236}">
                <a16:creationId xmlns:a16="http://schemas.microsoft.com/office/drawing/2014/main" id="{7696BFB1-437D-F56F-99E5-1026030892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86" y="976215"/>
            <a:ext cx="6298067" cy="4912568"/>
          </a:xfrm>
          <a:prstGeom prst="rect">
            <a:avLst/>
          </a:prstGeom>
        </p:spPr>
      </p:pic>
    </p:spTree>
    <p:extLst>
      <p:ext uri="{BB962C8B-B14F-4D97-AF65-F5344CB8AC3E}">
        <p14:creationId xmlns:p14="http://schemas.microsoft.com/office/powerpoint/2010/main" val="1711358943"/>
      </p:ext>
    </p:extLst>
  </p:cSld>
  <p:clrMapOvr>
    <a:masterClrMapping/>
  </p:clrMapOvr>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DA5787A5-96AB-4A15-B7EB-76A978E87EE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c882b330-9d82-4f02-bf7d-cea9b8ba08ea"/>
    <ds:schemaRef ds:uri="http://www.w3.org/XML/1998/namespace"/>
    <ds:schemaRef ds:uri="http://purl.org/dc/terms/"/>
    <ds:schemaRef ds:uri="http://purl.org/dc/dcmitype/"/>
    <ds:schemaRef ds:uri="http://schemas.openxmlformats.org/package/2006/metadata/core-properties"/>
    <ds:schemaRef ds:uri="190132a1-b740-41e9-a9d3-aef04dc8f2ab"/>
    <ds:schemaRef ds:uri="73fb875a-8af9-4255-b008-0995492d31cd"/>
    <ds:schemaRef ds:uri="1fa27c74-dbb6-4e30-b933-9d82255035f8"/>
  </ds:schemaRefs>
</ds:datastoreItem>
</file>

<file path=customXml/itemProps2.xml><?xml version="1.0" encoding="utf-8"?>
<ds:datastoreItem xmlns:ds="http://schemas.openxmlformats.org/officeDocument/2006/customXml" ds:itemID="{77249CA5-C94C-49C9-83EB-11FD29369C73}"/>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4.xml><?xml version="1.0" encoding="utf-8"?>
<ds:datastoreItem xmlns:ds="http://schemas.openxmlformats.org/officeDocument/2006/customXml" ds:itemID="{195405DA-53FC-4510-87F6-CEB6D446515E}"/>
</file>

<file path=docProps/app.xml><?xml version="1.0" encoding="utf-8"?>
<Properties xmlns="http://schemas.openxmlformats.org/officeDocument/2006/extended-properties" xmlns:vt="http://schemas.openxmlformats.org/officeDocument/2006/docPropsVTypes">
  <Template/>
  <TotalTime>3736</TotalTime>
  <Words>466</Words>
  <Application>Microsoft Office PowerPoint</Application>
  <PresentationFormat>On-screen Show (4:3)</PresentationFormat>
  <Paragraphs>30</Paragraphs>
  <Slides>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Montserrat</vt:lpstr>
      <vt:lpstr>Open Sans</vt:lpstr>
      <vt:lpstr>Wingdings</vt:lpstr>
      <vt:lpstr>2_Title Page</vt:lpstr>
      <vt:lpstr>PowerPoint Presentation</vt:lpstr>
      <vt:lpstr>PowerPoint Presentation</vt:lpstr>
      <vt:lpstr>PowerPoint Presentation</vt:lpstr>
      <vt:lpstr>Hi, my name is: Josh Beniston         I work in this State: California</vt:lpstr>
      <vt:lpstr>Elizabeth Marks –  New York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15</cp:revision>
  <dcterms:created xsi:type="dcterms:W3CDTF">2019-04-23T15:10:02Z</dcterms:created>
  <dcterms:modified xsi:type="dcterms:W3CDTF">2025-03-17T18:13:37Z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Order">
    <vt:lpwstr>195100.000000000</vt:lpwstr>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TemplateUrl">
    <vt:lpwstr/>
  </property>
  <property fmtid="{D5CDD505-2E9C-101B-9397-08002B2CF9AE}" pid="12" name="xd_Signature">
    <vt:lpwstr/>
  </property>
</Properties>
</file>